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uli"/>
      <p:regular r:id="rId29"/>
      <p:italic r:id="rId30"/>
    </p:embeddedFont>
    <p:embeddedFont>
      <p:font typeface="Nixie One"/>
      <p:regular r:id="rId31"/>
    </p:embeddedFont>
    <p:embeddedFont>
      <p:font typeface="Amatic SC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34801BB-23AC-4ED6-BC82-86C530107DBB}">
  <a:tblStyle styleId="{434801BB-23AC-4ED6-BC82-86C530107DBB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uli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ixieOne-regular.fntdata"/><Relationship Id="rId30" Type="http://schemas.openxmlformats.org/officeDocument/2006/relationships/font" Target="fonts/Muli-italic.fntdata"/><Relationship Id="rId11" Type="http://schemas.openxmlformats.org/officeDocument/2006/relationships/slide" Target="slides/slide6.xml"/><Relationship Id="rId33" Type="http://schemas.openxmlformats.org/officeDocument/2006/relationships/font" Target="fonts/AmaticSC-bold.fntdata"/><Relationship Id="rId10" Type="http://schemas.openxmlformats.org/officeDocument/2006/relationships/slide" Target="slides/slide5.xml"/><Relationship Id="rId32" Type="http://schemas.openxmlformats.org/officeDocument/2006/relationships/font" Target="fonts/AmaticSC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b="0" i="0" sz="48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 algn="ctr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8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grpSp>
        <p:nvGrpSpPr>
          <p:cNvPr id="10" name="Shape 10"/>
          <p:cNvGrpSpPr/>
          <p:nvPr/>
        </p:nvGrpSpPr>
        <p:grpSpPr>
          <a:xfrm flipH="1" rot="10800000">
            <a:off x="3692751" y="38167"/>
            <a:ext cx="1758212" cy="1523176"/>
            <a:chOff x="4088875" y="1431100"/>
            <a:chExt cx="3293150" cy="2852925"/>
          </a:xfrm>
        </p:grpSpPr>
        <p:sp>
          <p:nvSpPr>
            <p:cNvPr id="11" name="Shape 11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2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22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33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38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47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48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49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50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51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52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" name="Shape 58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 flipH="1" rot="10800000">
            <a:off x="3602723" y="1360108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 flipH="1" rot="10800000">
            <a:off x="5278914" y="855277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 flipH="1" rot="10800000">
            <a:off x="5365798" y="352322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" name="Shape 62"/>
          <p:cNvGrpSpPr/>
          <p:nvPr/>
        </p:nvGrpSpPr>
        <p:grpSpPr>
          <a:xfrm>
            <a:off x="5549157" y="1029784"/>
            <a:ext cx="404688" cy="373914"/>
            <a:chOff x="5975075" y="2327500"/>
            <a:chExt cx="420150" cy="388200"/>
          </a:xfrm>
        </p:grpSpPr>
        <p:sp>
          <p:nvSpPr>
            <p:cNvPr id="63" name="Shape 63"/>
            <p:cNvSpPr/>
            <p:nvPr/>
          </p:nvSpPr>
          <p:spPr>
            <a:xfrm>
              <a:off x="5975075" y="2474650"/>
              <a:ext cx="98400" cy="220500"/>
            </a:xfrm>
            <a:custGeom>
              <a:pathLst>
                <a:path extrusionOk="0" h="120000" w="120000">
                  <a:moveTo>
                    <a:pt x="73775" y="13635"/>
                  </a:moveTo>
                  <a:lnTo>
                    <a:pt x="78260" y="13975"/>
                  </a:lnTo>
                  <a:lnTo>
                    <a:pt x="81983" y="14629"/>
                  </a:lnTo>
                  <a:lnTo>
                    <a:pt x="85705" y="15295"/>
                  </a:lnTo>
                  <a:lnTo>
                    <a:pt x="88695" y="16629"/>
                  </a:lnTo>
                  <a:lnTo>
                    <a:pt x="91685" y="17963"/>
                  </a:lnTo>
                  <a:lnTo>
                    <a:pt x="93913" y="19623"/>
                  </a:lnTo>
                  <a:lnTo>
                    <a:pt x="94645" y="21283"/>
                  </a:lnTo>
                  <a:lnTo>
                    <a:pt x="95408" y="23270"/>
                  </a:lnTo>
                  <a:lnTo>
                    <a:pt x="94645" y="25271"/>
                  </a:lnTo>
                  <a:lnTo>
                    <a:pt x="93913" y="26931"/>
                  </a:lnTo>
                  <a:lnTo>
                    <a:pt x="91685" y="28591"/>
                  </a:lnTo>
                  <a:lnTo>
                    <a:pt x="88695" y="30251"/>
                  </a:lnTo>
                  <a:lnTo>
                    <a:pt x="85705" y="31258"/>
                  </a:lnTo>
                  <a:lnTo>
                    <a:pt x="81983" y="32252"/>
                  </a:lnTo>
                  <a:lnTo>
                    <a:pt x="78260" y="32578"/>
                  </a:lnTo>
                  <a:lnTo>
                    <a:pt x="73775" y="32919"/>
                  </a:lnTo>
                  <a:lnTo>
                    <a:pt x="69321" y="32578"/>
                  </a:lnTo>
                  <a:lnTo>
                    <a:pt x="65598" y="32252"/>
                  </a:lnTo>
                  <a:lnTo>
                    <a:pt x="61876" y="31258"/>
                  </a:lnTo>
                  <a:lnTo>
                    <a:pt x="58886" y="30251"/>
                  </a:lnTo>
                  <a:lnTo>
                    <a:pt x="55896" y="28591"/>
                  </a:lnTo>
                  <a:lnTo>
                    <a:pt x="53668" y="26931"/>
                  </a:lnTo>
                  <a:lnTo>
                    <a:pt x="52936" y="25271"/>
                  </a:lnTo>
                  <a:lnTo>
                    <a:pt x="52173" y="23270"/>
                  </a:lnTo>
                  <a:lnTo>
                    <a:pt x="52936" y="21283"/>
                  </a:lnTo>
                  <a:lnTo>
                    <a:pt x="53668" y="19623"/>
                  </a:lnTo>
                  <a:lnTo>
                    <a:pt x="55896" y="17963"/>
                  </a:lnTo>
                  <a:lnTo>
                    <a:pt x="58886" y="16629"/>
                  </a:lnTo>
                  <a:lnTo>
                    <a:pt x="61876" y="15295"/>
                  </a:lnTo>
                  <a:lnTo>
                    <a:pt x="65598" y="14629"/>
                  </a:lnTo>
                  <a:lnTo>
                    <a:pt x="69321" y="13975"/>
                  </a:lnTo>
                  <a:lnTo>
                    <a:pt x="73775" y="13635"/>
                  </a:lnTo>
                  <a:close/>
                  <a:moveTo>
                    <a:pt x="30" y="13"/>
                  </a:moveTo>
                  <a:lnTo>
                    <a:pt x="30" y="119986"/>
                  </a:lnTo>
                  <a:lnTo>
                    <a:pt x="120000" y="119986"/>
                  </a:lnTo>
                  <a:lnTo>
                    <a:pt x="120000" y="13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6088025" y="2327500"/>
              <a:ext cx="307200" cy="388200"/>
            </a:xfrm>
            <a:custGeom>
              <a:pathLst>
                <a:path extrusionOk="0" h="120000" w="120000">
                  <a:moveTo>
                    <a:pt x="61787" y="7"/>
                  </a:moveTo>
                  <a:lnTo>
                    <a:pt x="58212" y="193"/>
                  </a:lnTo>
                  <a:lnTo>
                    <a:pt x="55829" y="571"/>
                  </a:lnTo>
                  <a:lnTo>
                    <a:pt x="53915" y="1135"/>
                  </a:lnTo>
                  <a:lnTo>
                    <a:pt x="52489" y="1707"/>
                  </a:lnTo>
                  <a:lnTo>
                    <a:pt x="48670" y="11324"/>
                  </a:lnTo>
                  <a:lnTo>
                    <a:pt x="46765" y="15666"/>
                  </a:lnTo>
                  <a:lnTo>
                    <a:pt x="44851" y="19629"/>
                  </a:lnTo>
                  <a:lnTo>
                    <a:pt x="42946" y="23213"/>
                  </a:lnTo>
                  <a:lnTo>
                    <a:pt x="41041" y="26234"/>
                  </a:lnTo>
                  <a:lnTo>
                    <a:pt x="39371" y="28497"/>
                  </a:lnTo>
                  <a:lnTo>
                    <a:pt x="37935" y="30382"/>
                  </a:lnTo>
                  <a:lnTo>
                    <a:pt x="35787" y="32081"/>
                  </a:lnTo>
                  <a:lnTo>
                    <a:pt x="32446" y="34723"/>
                  </a:lnTo>
                  <a:lnTo>
                    <a:pt x="24574" y="40571"/>
                  </a:lnTo>
                  <a:lnTo>
                    <a:pt x="14084" y="48118"/>
                  </a:lnTo>
                  <a:lnTo>
                    <a:pt x="9" y="48118"/>
                  </a:lnTo>
                  <a:lnTo>
                    <a:pt x="9" y="103769"/>
                  </a:lnTo>
                  <a:lnTo>
                    <a:pt x="14797" y="103769"/>
                  </a:lnTo>
                  <a:lnTo>
                    <a:pt x="19573" y="105662"/>
                  </a:lnTo>
                  <a:lnTo>
                    <a:pt x="26244" y="107925"/>
                  </a:lnTo>
                  <a:lnTo>
                    <a:pt x="34839" y="110567"/>
                  </a:lnTo>
                  <a:lnTo>
                    <a:pt x="44382" y="113395"/>
                  </a:lnTo>
                  <a:lnTo>
                    <a:pt x="54637" y="115851"/>
                  </a:lnTo>
                  <a:lnTo>
                    <a:pt x="59882" y="116979"/>
                  </a:lnTo>
                  <a:lnTo>
                    <a:pt x="65127" y="117921"/>
                  </a:lnTo>
                  <a:lnTo>
                    <a:pt x="70138" y="118864"/>
                  </a:lnTo>
                  <a:lnTo>
                    <a:pt x="75148" y="119436"/>
                  </a:lnTo>
                  <a:lnTo>
                    <a:pt x="79680" y="119806"/>
                  </a:lnTo>
                  <a:lnTo>
                    <a:pt x="84212" y="120000"/>
                  </a:lnTo>
                  <a:lnTo>
                    <a:pt x="91850" y="120000"/>
                  </a:lnTo>
                  <a:lnTo>
                    <a:pt x="95904" y="119806"/>
                  </a:lnTo>
                  <a:lnTo>
                    <a:pt x="99723" y="119436"/>
                  </a:lnTo>
                  <a:lnTo>
                    <a:pt x="103063" y="118679"/>
                  </a:lnTo>
                  <a:lnTo>
                    <a:pt x="104733" y="118300"/>
                  </a:lnTo>
                  <a:lnTo>
                    <a:pt x="105925" y="117921"/>
                  </a:lnTo>
                  <a:lnTo>
                    <a:pt x="107117" y="117358"/>
                  </a:lnTo>
                  <a:lnTo>
                    <a:pt x="108064" y="116601"/>
                  </a:lnTo>
                  <a:lnTo>
                    <a:pt x="108543" y="115851"/>
                  </a:lnTo>
                  <a:lnTo>
                    <a:pt x="109021" y="114901"/>
                  </a:lnTo>
                  <a:lnTo>
                    <a:pt x="109734" y="109432"/>
                  </a:lnTo>
                  <a:lnTo>
                    <a:pt x="109500" y="108111"/>
                  </a:lnTo>
                  <a:lnTo>
                    <a:pt x="109021" y="106983"/>
                  </a:lnTo>
                  <a:lnTo>
                    <a:pt x="108064" y="105847"/>
                  </a:lnTo>
                  <a:lnTo>
                    <a:pt x="106638" y="104905"/>
                  </a:lnTo>
                  <a:lnTo>
                    <a:pt x="107830" y="104719"/>
                  </a:lnTo>
                  <a:lnTo>
                    <a:pt x="109021" y="104341"/>
                  </a:lnTo>
                  <a:lnTo>
                    <a:pt x="110213" y="103962"/>
                  </a:lnTo>
                  <a:lnTo>
                    <a:pt x="111170" y="103205"/>
                  </a:lnTo>
                  <a:lnTo>
                    <a:pt x="111883" y="102456"/>
                  </a:lnTo>
                  <a:lnTo>
                    <a:pt x="112596" y="101506"/>
                  </a:lnTo>
                  <a:lnTo>
                    <a:pt x="113075" y="100378"/>
                  </a:lnTo>
                  <a:lnTo>
                    <a:pt x="113319" y="99436"/>
                  </a:lnTo>
                  <a:lnTo>
                    <a:pt x="114032" y="92645"/>
                  </a:lnTo>
                  <a:lnTo>
                    <a:pt x="114032" y="91695"/>
                  </a:lnTo>
                  <a:lnTo>
                    <a:pt x="114032" y="90946"/>
                  </a:lnTo>
                  <a:lnTo>
                    <a:pt x="113797" y="90003"/>
                  </a:lnTo>
                  <a:lnTo>
                    <a:pt x="113319" y="89246"/>
                  </a:lnTo>
                  <a:lnTo>
                    <a:pt x="112127" y="87925"/>
                  </a:lnTo>
                  <a:lnTo>
                    <a:pt x="111404" y="87361"/>
                  </a:lnTo>
                  <a:lnTo>
                    <a:pt x="110691" y="86790"/>
                  </a:lnTo>
                  <a:lnTo>
                    <a:pt x="111883" y="86604"/>
                  </a:lnTo>
                  <a:lnTo>
                    <a:pt x="112840" y="86226"/>
                  </a:lnTo>
                  <a:lnTo>
                    <a:pt x="113797" y="85662"/>
                  </a:lnTo>
                  <a:lnTo>
                    <a:pt x="114745" y="84905"/>
                  </a:lnTo>
                  <a:lnTo>
                    <a:pt x="115468" y="84148"/>
                  </a:lnTo>
                  <a:lnTo>
                    <a:pt x="115936" y="83398"/>
                  </a:lnTo>
                  <a:lnTo>
                    <a:pt x="116415" y="82456"/>
                  </a:lnTo>
                  <a:lnTo>
                    <a:pt x="116659" y="81320"/>
                  </a:lnTo>
                  <a:lnTo>
                    <a:pt x="117372" y="74716"/>
                  </a:lnTo>
                  <a:lnTo>
                    <a:pt x="117372" y="73773"/>
                  </a:lnTo>
                  <a:lnTo>
                    <a:pt x="117372" y="72831"/>
                  </a:lnTo>
                  <a:lnTo>
                    <a:pt x="117138" y="71888"/>
                  </a:lnTo>
                  <a:lnTo>
                    <a:pt x="116659" y="71131"/>
                  </a:lnTo>
                  <a:lnTo>
                    <a:pt x="116181" y="70382"/>
                  </a:lnTo>
                  <a:lnTo>
                    <a:pt x="115468" y="69810"/>
                  </a:lnTo>
                  <a:lnTo>
                    <a:pt x="114745" y="69246"/>
                  </a:lnTo>
                  <a:lnTo>
                    <a:pt x="113797" y="68682"/>
                  </a:lnTo>
                  <a:lnTo>
                    <a:pt x="114745" y="68489"/>
                  </a:lnTo>
                  <a:lnTo>
                    <a:pt x="115702" y="67925"/>
                  </a:lnTo>
                  <a:lnTo>
                    <a:pt x="116659" y="67361"/>
                  </a:lnTo>
                  <a:lnTo>
                    <a:pt x="117372" y="66797"/>
                  </a:lnTo>
                  <a:lnTo>
                    <a:pt x="118085" y="66040"/>
                  </a:lnTo>
                  <a:lnTo>
                    <a:pt x="118564" y="65283"/>
                  </a:lnTo>
                  <a:lnTo>
                    <a:pt x="118798" y="64341"/>
                  </a:lnTo>
                  <a:lnTo>
                    <a:pt x="119042" y="63398"/>
                  </a:lnTo>
                  <a:lnTo>
                    <a:pt x="119999" y="56608"/>
                  </a:lnTo>
                  <a:lnTo>
                    <a:pt x="119755" y="55666"/>
                  </a:lnTo>
                  <a:lnTo>
                    <a:pt x="119521" y="54716"/>
                  </a:lnTo>
                  <a:lnTo>
                    <a:pt x="119042" y="53966"/>
                  </a:lnTo>
                  <a:lnTo>
                    <a:pt x="118564" y="53209"/>
                  </a:lnTo>
                  <a:lnTo>
                    <a:pt x="117851" y="52452"/>
                  </a:lnTo>
                  <a:lnTo>
                    <a:pt x="116894" y="51888"/>
                  </a:lnTo>
                  <a:lnTo>
                    <a:pt x="114745" y="50760"/>
                  </a:lnTo>
                  <a:lnTo>
                    <a:pt x="112362" y="49810"/>
                  </a:lnTo>
                  <a:lnTo>
                    <a:pt x="109500" y="49061"/>
                  </a:lnTo>
                  <a:lnTo>
                    <a:pt x="106394" y="48497"/>
                  </a:lnTo>
                  <a:lnTo>
                    <a:pt x="103298" y="48118"/>
                  </a:lnTo>
                  <a:lnTo>
                    <a:pt x="96617" y="47361"/>
                  </a:lnTo>
                  <a:lnTo>
                    <a:pt x="86361" y="46604"/>
                  </a:lnTo>
                  <a:lnTo>
                    <a:pt x="74191" y="46040"/>
                  </a:lnTo>
                  <a:lnTo>
                    <a:pt x="61787" y="45477"/>
                  </a:lnTo>
                  <a:lnTo>
                    <a:pt x="63457" y="43213"/>
                  </a:lnTo>
                  <a:lnTo>
                    <a:pt x="64893" y="40571"/>
                  </a:lnTo>
                  <a:lnTo>
                    <a:pt x="66319" y="37736"/>
                  </a:lnTo>
                  <a:lnTo>
                    <a:pt x="67276" y="34723"/>
                  </a:lnTo>
                  <a:lnTo>
                    <a:pt x="68233" y="31703"/>
                  </a:lnTo>
                  <a:lnTo>
                    <a:pt x="69181" y="28497"/>
                  </a:lnTo>
                  <a:lnTo>
                    <a:pt x="70138" y="22271"/>
                  </a:lnTo>
                  <a:lnTo>
                    <a:pt x="70851" y="16608"/>
                  </a:lnTo>
                  <a:lnTo>
                    <a:pt x="71329" y="11888"/>
                  </a:lnTo>
                  <a:lnTo>
                    <a:pt x="71329" y="7555"/>
                  </a:lnTo>
                  <a:lnTo>
                    <a:pt x="71329" y="6234"/>
                  </a:lnTo>
                  <a:lnTo>
                    <a:pt x="70616" y="4719"/>
                  </a:lnTo>
                  <a:lnTo>
                    <a:pt x="69903" y="3592"/>
                  </a:lnTo>
                  <a:lnTo>
                    <a:pt x="68712" y="2456"/>
                  </a:lnTo>
                  <a:lnTo>
                    <a:pt x="67276" y="1328"/>
                  </a:lnTo>
                  <a:lnTo>
                    <a:pt x="65606" y="757"/>
                  </a:lnTo>
                  <a:lnTo>
                    <a:pt x="63701" y="193"/>
                  </a:lnTo>
                  <a:lnTo>
                    <a:pt x="61787" y="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" name="Shape 65"/>
          <p:cNvSpPr/>
          <p:nvPr/>
        </p:nvSpPr>
        <p:spPr>
          <a:xfrm>
            <a:off x="3253021" y="113272"/>
            <a:ext cx="225000" cy="390000"/>
          </a:xfrm>
          <a:custGeom>
            <a:pathLst>
              <a:path extrusionOk="0" h="120000" w="120000">
                <a:moveTo>
                  <a:pt x="63700" y="5700"/>
                </a:moveTo>
                <a:lnTo>
                  <a:pt x="64933" y="5846"/>
                </a:lnTo>
                <a:lnTo>
                  <a:pt x="65681" y="6272"/>
                </a:lnTo>
                <a:lnTo>
                  <a:pt x="66419" y="6698"/>
                </a:lnTo>
                <a:lnTo>
                  <a:pt x="66662" y="7410"/>
                </a:lnTo>
                <a:lnTo>
                  <a:pt x="66419" y="7982"/>
                </a:lnTo>
                <a:lnTo>
                  <a:pt x="65681" y="8554"/>
                </a:lnTo>
                <a:lnTo>
                  <a:pt x="64933" y="8840"/>
                </a:lnTo>
                <a:lnTo>
                  <a:pt x="63700" y="8980"/>
                </a:lnTo>
                <a:lnTo>
                  <a:pt x="56299" y="8980"/>
                </a:lnTo>
                <a:lnTo>
                  <a:pt x="55056" y="8840"/>
                </a:lnTo>
                <a:lnTo>
                  <a:pt x="54318" y="8554"/>
                </a:lnTo>
                <a:lnTo>
                  <a:pt x="53580" y="7982"/>
                </a:lnTo>
                <a:lnTo>
                  <a:pt x="53337" y="7410"/>
                </a:lnTo>
                <a:lnTo>
                  <a:pt x="53580" y="6698"/>
                </a:lnTo>
                <a:lnTo>
                  <a:pt x="54318" y="6272"/>
                </a:lnTo>
                <a:lnTo>
                  <a:pt x="55056" y="5846"/>
                </a:lnTo>
                <a:lnTo>
                  <a:pt x="56299" y="5700"/>
                </a:lnTo>
                <a:close/>
                <a:moveTo>
                  <a:pt x="106908" y="14967"/>
                </a:moveTo>
                <a:lnTo>
                  <a:pt x="106908" y="97482"/>
                </a:lnTo>
                <a:lnTo>
                  <a:pt x="13091" y="97482"/>
                </a:lnTo>
                <a:lnTo>
                  <a:pt x="13091" y="14967"/>
                </a:lnTo>
                <a:close/>
                <a:moveTo>
                  <a:pt x="60000" y="103749"/>
                </a:moveTo>
                <a:lnTo>
                  <a:pt x="61728" y="103894"/>
                </a:lnTo>
                <a:lnTo>
                  <a:pt x="63457" y="104180"/>
                </a:lnTo>
                <a:lnTo>
                  <a:pt x="64933" y="104606"/>
                </a:lnTo>
                <a:lnTo>
                  <a:pt x="66166" y="105178"/>
                </a:lnTo>
                <a:lnTo>
                  <a:pt x="67157" y="105890"/>
                </a:lnTo>
                <a:lnTo>
                  <a:pt x="67895" y="106742"/>
                </a:lnTo>
                <a:lnTo>
                  <a:pt x="68390" y="107740"/>
                </a:lnTo>
                <a:lnTo>
                  <a:pt x="68643" y="108738"/>
                </a:lnTo>
                <a:lnTo>
                  <a:pt x="68390" y="109735"/>
                </a:lnTo>
                <a:lnTo>
                  <a:pt x="67895" y="110733"/>
                </a:lnTo>
                <a:lnTo>
                  <a:pt x="67157" y="111591"/>
                </a:lnTo>
                <a:lnTo>
                  <a:pt x="66166" y="112303"/>
                </a:lnTo>
                <a:lnTo>
                  <a:pt x="64933" y="112869"/>
                </a:lnTo>
                <a:lnTo>
                  <a:pt x="63457" y="113301"/>
                </a:lnTo>
                <a:lnTo>
                  <a:pt x="61728" y="113581"/>
                </a:lnTo>
                <a:lnTo>
                  <a:pt x="60000" y="113727"/>
                </a:lnTo>
                <a:lnTo>
                  <a:pt x="58271" y="113581"/>
                </a:lnTo>
                <a:lnTo>
                  <a:pt x="56542" y="113301"/>
                </a:lnTo>
                <a:lnTo>
                  <a:pt x="55056" y="112869"/>
                </a:lnTo>
                <a:lnTo>
                  <a:pt x="53823" y="112303"/>
                </a:lnTo>
                <a:lnTo>
                  <a:pt x="52842" y="111591"/>
                </a:lnTo>
                <a:lnTo>
                  <a:pt x="52094" y="110733"/>
                </a:lnTo>
                <a:lnTo>
                  <a:pt x="51609" y="109735"/>
                </a:lnTo>
                <a:lnTo>
                  <a:pt x="51356" y="108738"/>
                </a:lnTo>
                <a:lnTo>
                  <a:pt x="51609" y="107740"/>
                </a:lnTo>
                <a:lnTo>
                  <a:pt x="52094" y="106742"/>
                </a:lnTo>
                <a:lnTo>
                  <a:pt x="52842" y="105890"/>
                </a:lnTo>
                <a:lnTo>
                  <a:pt x="53823" y="105178"/>
                </a:lnTo>
                <a:lnTo>
                  <a:pt x="55056" y="104606"/>
                </a:lnTo>
                <a:lnTo>
                  <a:pt x="56542" y="104180"/>
                </a:lnTo>
                <a:lnTo>
                  <a:pt x="58271" y="103894"/>
                </a:lnTo>
                <a:lnTo>
                  <a:pt x="60000" y="103749"/>
                </a:lnTo>
                <a:close/>
                <a:moveTo>
                  <a:pt x="13091" y="0"/>
                </a:moveTo>
                <a:lnTo>
                  <a:pt x="10372" y="145"/>
                </a:lnTo>
                <a:lnTo>
                  <a:pt x="7905" y="571"/>
                </a:lnTo>
                <a:lnTo>
                  <a:pt x="5681" y="1283"/>
                </a:lnTo>
                <a:lnTo>
                  <a:pt x="3700" y="2141"/>
                </a:lnTo>
                <a:lnTo>
                  <a:pt x="2224" y="3279"/>
                </a:lnTo>
                <a:lnTo>
                  <a:pt x="990" y="4563"/>
                </a:lnTo>
                <a:lnTo>
                  <a:pt x="252" y="5986"/>
                </a:lnTo>
                <a:lnTo>
                  <a:pt x="0" y="7556"/>
                </a:lnTo>
                <a:lnTo>
                  <a:pt x="0" y="112443"/>
                </a:lnTo>
                <a:lnTo>
                  <a:pt x="252" y="114013"/>
                </a:lnTo>
                <a:lnTo>
                  <a:pt x="990" y="115436"/>
                </a:lnTo>
                <a:lnTo>
                  <a:pt x="2224" y="116720"/>
                </a:lnTo>
                <a:lnTo>
                  <a:pt x="3700" y="117858"/>
                </a:lnTo>
                <a:lnTo>
                  <a:pt x="5681" y="118716"/>
                </a:lnTo>
                <a:lnTo>
                  <a:pt x="7905" y="119428"/>
                </a:lnTo>
                <a:lnTo>
                  <a:pt x="10372" y="119854"/>
                </a:lnTo>
                <a:lnTo>
                  <a:pt x="13091" y="120000"/>
                </a:lnTo>
                <a:lnTo>
                  <a:pt x="106908" y="120000"/>
                </a:lnTo>
                <a:lnTo>
                  <a:pt x="109627" y="119854"/>
                </a:lnTo>
                <a:lnTo>
                  <a:pt x="112094" y="119428"/>
                </a:lnTo>
                <a:lnTo>
                  <a:pt x="114318" y="118716"/>
                </a:lnTo>
                <a:lnTo>
                  <a:pt x="116289" y="117858"/>
                </a:lnTo>
                <a:lnTo>
                  <a:pt x="117775" y="116720"/>
                </a:lnTo>
                <a:lnTo>
                  <a:pt x="119009" y="115436"/>
                </a:lnTo>
                <a:lnTo>
                  <a:pt x="119747" y="114013"/>
                </a:lnTo>
                <a:lnTo>
                  <a:pt x="120000" y="112443"/>
                </a:lnTo>
                <a:lnTo>
                  <a:pt x="120000" y="7556"/>
                </a:lnTo>
                <a:lnTo>
                  <a:pt x="119747" y="5986"/>
                </a:lnTo>
                <a:lnTo>
                  <a:pt x="119009" y="4563"/>
                </a:lnTo>
                <a:lnTo>
                  <a:pt x="117775" y="3279"/>
                </a:lnTo>
                <a:lnTo>
                  <a:pt x="116289" y="2141"/>
                </a:lnTo>
                <a:lnTo>
                  <a:pt x="114318" y="1283"/>
                </a:lnTo>
                <a:lnTo>
                  <a:pt x="112094" y="571"/>
                </a:lnTo>
                <a:lnTo>
                  <a:pt x="109627" y="145"/>
                </a:lnTo>
                <a:lnTo>
                  <a:pt x="106908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Shape 66"/>
          <p:cNvGrpSpPr/>
          <p:nvPr/>
        </p:nvGrpSpPr>
        <p:grpSpPr>
          <a:xfrm>
            <a:off x="4380532" y="515197"/>
            <a:ext cx="382734" cy="607297"/>
            <a:chOff x="6718575" y="2318625"/>
            <a:chExt cx="256800" cy="407500"/>
          </a:xfrm>
        </p:grpSpPr>
        <p:sp>
          <p:nvSpPr>
            <p:cNvPr id="67" name="Shape 67"/>
            <p:cNvSpPr/>
            <p:nvPr/>
          </p:nvSpPr>
          <p:spPr>
            <a:xfrm>
              <a:off x="6795900" y="2673600"/>
              <a:ext cx="102300" cy="22500"/>
            </a:xfrm>
            <a:custGeom>
              <a:pathLst>
                <a:path extrusionOk="0" fill="none" h="120000" w="120000">
                  <a:moveTo>
                    <a:pt x="120000" y="120000"/>
                  </a:moveTo>
                  <a:lnTo>
                    <a:pt x="120000" y="133"/>
                  </a:lnTo>
                  <a:lnTo>
                    <a:pt x="0" y="133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6795900" y="2650475"/>
              <a:ext cx="102300" cy="22500"/>
            </a:xfrm>
            <a:custGeom>
              <a:pathLst>
                <a:path extrusionOk="0" fill="none" h="120000" w="120000">
                  <a:moveTo>
                    <a:pt x="120000" y="119866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0" y="119866"/>
                  </a:lnTo>
                  <a:lnTo>
                    <a:pt x="120000" y="11986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6795900" y="2696125"/>
              <a:ext cx="102300" cy="30000"/>
            </a:xfrm>
            <a:custGeom>
              <a:pathLst>
                <a:path extrusionOk="0" fill="none" h="120000" w="120000">
                  <a:moveTo>
                    <a:pt x="0" y="100"/>
                  </a:moveTo>
                  <a:lnTo>
                    <a:pt x="0" y="17171"/>
                  </a:lnTo>
                  <a:lnTo>
                    <a:pt x="0" y="17171"/>
                  </a:lnTo>
                  <a:lnTo>
                    <a:pt x="703" y="31933"/>
                  </a:lnTo>
                  <a:lnTo>
                    <a:pt x="2873" y="46594"/>
                  </a:lnTo>
                  <a:lnTo>
                    <a:pt x="5718" y="58744"/>
                  </a:lnTo>
                  <a:lnTo>
                    <a:pt x="10000" y="66175"/>
                  </a:lnTo>
                  <a:lnTo>
                    <a:pt x="54985" y="117489"/>
                  </a:lnTo>
                  <a:lnTo>
                    <a:pt x="54985" y="117489"/>
                  </a:lnTo>
                  <a:lnTo>
                    <a:pt x="60000" y="119899"/>
                  </a:lnTo>
                  <a:lnTo>
                    <a:pt x="60000" y="119899"/>
                  </a:lnTo>
                  <a:lnTo>
                    <a:pt x="64985" y="117489"/>
                  </a:lnTo>
                  <a:lnTo>
                    <a:pt x="110000" y="66175"/>
                  </a:lnTo>
                  <a:lnTo>
                    <a:pt x="110000" y="66175"/>
                  </a:lnTo>
                  <a:lnTo>
                    <a:pt x="114281" y="58744"/>
                  </a:lnTo>
                  <a:lnTo>
                    <a:pt x="117126" y="46594"/>
                  </a:lnTo>
                  <a:lnTo>
                    <a:pt x="119266" y="31933"/>
                  </a:lnTo>
                  <a:lnTo>
                    <a:pt x="120000" y="17171"/>
                  </a:lnTo>
                  <a:lnTo>
                    <a:pt x="120000" y="100"/>
                  </a:lnTo>
                  <a:lnTo>
                    <a:pt x="0" y="10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6784925" y="2459275"/>
              <a:ext cx="35400" cy="166800"/>
            </a:xfrm>
            <a:custGeom>
              <a:pathLst>
                <a:path extrusionOk="0" fill="none" h="120000" w="120000">
                  <a:moveTo>
                    <a:pt x="119915" y="119982"/>
                  </a:moveTo>
                  <a:lnTo>
                    <a:pt x="119915" y="119982"/>
                  </a:lnTo>
                  <a:lnTo>
                    <a:pt x="49646" y="51235"/>
                  </a:lnTo>
                  <a:lnTo>
                    <a:pt x="84" y="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6718575" y="2318625"/>
              <a:ext cx="256800" cy="307500"/>
            </a:xfrm>
            <a:custGeom>
              <a:pathLst>
                <a:path extrusionOk="0" fill="none" h="120000" w="120000">
                  <a:moveTo>
                    <a:pt x="83887" y="119990"/>
                  </a:moveTo>
                  <a:lnTo>
                    <a:pt x="83887" y="119990"/>
                  </a:lnTo>
                  <a:lnTo>
                    <a:pt x="85312" y="114761"/>
                  </a:lnTo>
                  <a:lnTo>
                    <a:pt x="87297" y="109776"/>
                  </a:lnTo>
                  <a:lnTo>
                    <a:pt x="89573" y="105025"/>
                  </a:lnTo>
                  <a:lnTo>
                    <a:pt x="92130" y="100743"/>
                  </a:lnTo>
                  <a:lnTo>
                    <a:pt x="94979" y="96704"/>
                  </a:lnTo>
                  <a:lnTo>
                    <a:pt x="97816" y="92665"/>
                  </a:lnTo>
                  <a:lnTo>
                    <a:pt x="104074" y="85066"/>
                  </a:lnTo>
                  <a:lnTo>
                    <a:pt x="107203" y="81261"/>
                  </a:lnTo>
                  <a:lnTo>
                    <a:pt x="110040" y="77466"/>
                  </a:lnTo>
                  <a:lnTo>
                    <a:pt x="112609" y="73662"/>
                  </a:lnTo>
                  <a:lnTo>
                    <a:pt x="115166" y="69389"/>
                  </a:lnTo>
                  <a:lnTo>
                    <a:pt x="117151" y="65106"/>
                  </a:lnTo>
                  <a:lnTo>
                    <a:pt x="118575" y="60356"/>
                  </a:lnTo>
                  <a:lnTo>
                    <a:pt x="119427" y="55371"/>
                  </a:lnTo>
                  <a:lnTo>
                    <a:pt x="119708" y="52756"/>
                  </a:lnTo>
                  <a:lnTo>
                    <a:pt x="120000" y="50142"/>
                  </a:lnTo>
                  <a:lnTo>
                    <a:pt x="120000" y="50142"/>
                  </a:lnTo>
                  <a:lnTo>
                    <a:pt x="119427" y="44913"/>
                  </a:lnTo>
                  <a:lnTo>
                    <a:pt x="118575" y="39928"/>
                  </a:lnTo>
                  <a:lnTo>
                    <a:pt x="117151" y="35167"/>
                  </a:lnTo>
                  <a:lnTo>
                    <a:pt x="115166" y="30660"/>
                  </a:lnTo>
                  <a:lnTo>
                    <a:pt x="112609" y="26144"/>
                  </a:lnTo>
                  <a:lnTo>
                    <a:pt x="109760" y="22105"/>
                  </a:lnTo>
                  <a:lnTo>
                    <a:pt x="106059" y="18300"/>
                  </a:lnTo>
                  <a:lnTo>
                    <a:pt x="102370" y="14740"/>
                  </a:lnTo>
                  <a:lnTo>
                    <a:pt x="98096" y="11413"/>
                  </a:lnTo>
                  <a:lnTo>
                    <a:pt x="93555" y="8565"/>
                  </a:lnTo>
                  <a:lnTo>
                    <a:pt x="88429" y="6184"/>
                  </a:lnTo>
                  <a:lnTo>
                    <a:pt x="83315" y="4048"/>
                  </a:lnTo>
                  <a:lnTo>
                    <a:pt x="77910" y="2380"/>
                  </a:lnTo>
                  <a:lnTo>
                    <a:pt x="71943" y="956"/>
                  </a:lnTo>
                  <a:lnTo>
                    <a:pt x="66258" y="243"/>
                  </a:lnTo>
                  <a:lnTo>
                    <a:pt x="60000" y="9"/>
                  </a:lnTo>
                  <a:lnTo>
                    <a:pt x="60000" y="9"/>
                  </a:lnTo>
                  <a:lnTo>
                    <a:pt x="53741" y="243"/>
                  </a:lnTo>
                  <a:lnTo>
                    <a:pt x="48056" y="956"/>
                  </a:lnTo>
                  <a:lnTo>
                    <a:pt x="42089" y="2380"/>
                  </a:lnTo>
                  <a:lnTo>
                    <a:pt x="36684" y="4048"/>
                  </a:lnTo>
                  <a:lnTo>
                    <a:pt x="31558" y="6184"/>
                  </a:lnTo>
                  <a:lnTo>
                    <a:pt x="26444" y="8565"/>
                  </a:lnTo>
                  <a:lnTo>
                    <a:pt x="21891" y="11413"/>
                  </a:lnTo>
                  <a:lnTo>
                    <a:pt x="17629" y="14740"/>
                  </a:lnTo>
                  <a:lnTo>
                    <a:pt x="13928" y="18300"/>
                  </a:lnTo>
                  <a:lnTo>
                    <a:pt x="10239" y="22105"/>
                  </a:lnTo>
                  <a:lnTo>
                    <a:pt x="7390" y="26144"/>
                  </a:lnTo>
                  <a:lnTo>
                    <a:pt x="4833" y="30660"/>
                  </a:lnTo>
                  <a:lnTo>
                    <a:pt x="2848" y="35167"/>
                  </a:lnTo>
                  <a:lnTo>
                    <a:pt x="1424" y="39928"/>
                  </a:lnTo>
                  <a:lnTo>
                    <a:pt x="572" y="44913"/>
                  </a:lnTo>
                  <a:lnTo>
                    <a:pt x="0" y="50142"/>
                  </a:lnTo>
                  <a:lnTo>
                    <a:pt x="0" y="50142"/>
                  </a:lnTo>
                  <a:lnTo>
                    <a:pt x="280" y="52756"/>
                  </a:lnTo>
                  <a:lnTo>
                    <a:pt x="572" y="55371"/>
                  </a:lnTo>
                  <a:lnTo>
                    <a:pt x="1424" y="60356"/>
                  </a:lnTo>
                  <a:lnTo>
                    <a:pt x="2848" y="65106"/>
                  </a:lnTo>
                  <a:lnTo>
                    <a:pt x="4833" y="69389"/>
                  </a:lnTo>
                  <a:lnTo>
                    <a:pt x="7390" y="73662"/>
                  </a:lnTo>
                  <a:lnTo>
                    <a:pt x="9947" y="77466"/>
                  </a:lnTo>
                  <a:lnTo>
                    <a:pt x="12796" y="81261"/>
                  </a:lnTo>
                  <a:lnTo>
                    <a:pt x="15925" y="85066"/>
                  </a:lnTo>
                  <a:lnTo>
                    <a:pt x="22183" y="92665"/>
                  </a:lnTo>
                  <a:lnTo>
                    <a:pt x="25020" y="96704"/>
                  </a:lnTo>
                  <a:lnTo>
                    <a:pt x="27869" y="100743"/>
                  </a:lnTo>
                  <a:lnTo>
                    <a:pt x="30426" y="105025"/>
                  </a:lnTo>
                  <a:lnTo>
                    <a:pt x="32702" y="109776"/>
                  </a:lnTo>
                  <a:lnTo>
                    <a:pt x="34687" y="114761"/>
                  </a:lnTo>
                  <a:lnTo>
                    <a:pt x="36112" y="11999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6873825" y="2459275"/>
              <a:ext cx="35400" cy="166800"/>
            </a:xfrm>
            <a:custGeom>
              <a:pathLst>
                <a:path extrusionOk="0" fill="none" h="120000" w="120000">
                  <a:moveTo>
                    <a:pt x="119915" y="17"/>
                  </a:moveTo>
                  <a:lnTo>
                    <a:pt x="119915" y="17"/>
                  </a:lnTo>
                  <a:lnTo>
                    <a:pt x="70353" y="51235"/>
                  </a:lnTo>
                  <a:lnTo>
                    <a:pt x="84" y="1199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6801975" y="2453200"/>
              <a:ext cx="90300" cy="19500"/>
            </a:xfrm>
            <a:custGeom>
              <a:pathLst>
                <a:path extrusionOk="0" fill="none" h="120000" w="120000">
                  <a:moveTo>
                    <a:pt x="33" y="11230"/>
                  </a:moveTo>
                  <a:lnTo>
                    <a:pt x="27587" y="120000"/>
                  </a:lnTo>
                  <a:lnTo>
                    <a:pt x="55141" y="11230"/>
                  </a:lnTo>
                  <a:lnTo>
                    <a:pt x="55141" y="11230"/>
                  </a:lnTo>
                  <a:lnTo>
                    <a:pt x="57570" y="3846"/>
                  </a:lnTo>
                  <a:lnTo>
                    <a:pt x="60000" y="0"/>
                  </a:lnTo>
                  <a:lnTo>
                    <a:pt x="62429" y="3846"/>
                  </a:lnTo>
                  <a:lnTo>
                    <a:pt x="64858" y="11230"/>
                  </a:lnTo>
                  <a:lnTo>
                    <a:pt x="92412" y="120000"/>
                  </a:lnTo>
                  <a:lnTo>
                    <a:pt x="119966" y="1123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6795900" y="2628550"/>
              <a:ext cx="102300" cy="0"/>
            </a:xfrm>
            <a:custGeom>
              <a:pathLst>
                <a:path extrusionOk="0" fill="none" h="120000" w="120000">
                  <a:moveTo>
                    <a:pt x="0" y="120000"/>
                  </a:moveTo>
                  <a:lnTo>
                    <a:pt x="120000" y="1200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" name="Shape 75"/>
          <p:cNvGrpSpPr/>
          <p:nvPr/>
        </p:nvGrpSpPr>
        <p:grpSpPr>
          <a:xfrm>
            <a:off x="3199472" y="902964"/>
            <a:ext cx="395163" cy="403417"/>
            <a:chOff x="3951850" y="2985350"/>
            <a:chExt cx="408100" cy="416625"/>
          </a:xfrm>
        </p:grpSpPr>
        <p:sp>
          <p:nvSpPr>
            <p:cNvPr id="76" name="Shape 76"/>
            <p:cNvSpPr/>
            <p:nvPr/>
          </p:nvSpPr>
          <p:spPr>
            <a:xfrm>
              <a:off x="3951850" y="2985350"/>
              <a:ext cx="314700" cy="314700"/>
            </a:xfrm>
            <a:custGeom>
              <a:pathLst>
                <a:path extrusionOk="0" fill="none" h="120000" w="120000">
                  <a:moveTo>
                    <a:pt x="59885" y="9"/>
                  </a:moveTo>
                  <a:lnTo>
                    <a:pt x="59885" y="9"/>
                  </a:lnTo>
                  <a:lnTo>
                    <a:pt x="56864" y="238"/>
                  </a:lnTo>
                  <a:lnTo>
                    <a:pt x="53853" y="466"/>
                  </a:lnTo>
                  <a:lnTo>
                    <a:pt x="50832" y="705"/>
                  </a:lnTo>
                  <a:lnTo>
                    <a:pt x="47811" y="1400"/>
                  </a:lnTo>
                  <a:lnTo>
                    <a:pt x="45028" y="2096"/>
                  </a:lnTo>
                  <a:lnTo>
                    <a:pt x="42245" y="2792"/>
                  </a:lnTo>
                  <a:lnTo>
                    <a:pt x="39463" y="3716"/>
                  </a:lnTo>
                  <a:lnTo>
                    <a:pt x="36670" y="4878"/>
                  </a:lnTo>
                  <a:lnTo>
                    <a:pt x="33888" y="6041"/>
                  </a:lnTo>
                  <a:lnTo>
                    <a:pt x="31334" y="7432"/>
                  </a:lnTo>
                  <a:lnTo>
                    <a:pt x="28780" y="8823"/>
                  </a:lnTo>
                  <a:lnTo>
                    <a:pt x="26464" y="10215"/>
                  </a:lnTo>
                  <a:lnTo>
                    <a:pt x="21823" y="13693"/>
                  </a:lnTo>
                  <a:lnTo>
                    <a:pt x="17639" y="17647"/>
                  </a:lnTo>
                  <a:lnTo>
                    <a:pt x="13694" y="21821"/>
                  </a:lnTo>
                  <a:lnTo>
                    <a:pt x="10216" y="26462"/>
                  </a:lnTo>
                  <a:lnTo>
                    <a:pt x="8586" y="29016"/>
                  </a:lnTo>
                  <a:lnTo>
                    <a:pt x="7195" y="31569"/>
                  </a:lnTo>
                  <a:lnTo>
                    <a:pt x="5803" y="34123"/>
                  </a:lnTo>
                  <a:lnTo>
                    <a:pt x="4641" y="36677"/>
                  </a:lnTo>
                  <a:lnTo>
                    <a:pt x="3716" y="39460"/>
                  </a:lnTo>
                  <a:lnTo>
                    <a:pt x="2782" y="42242"/>
                  </a:lnTo>
                  <a:lnTo>
                    <a:pt x="1858" y="45025"/>
                  </a:lnTo>
                  <a:lnTo>
                    <a:pt x="1162" y="48045"/>
                  </a:lnTo>
                  <a:lnTo>
                    <a:pt x="695" y="50828"/>
                  </a:lnTo>
                  <a:lnTo>
                    <a:pt x="238" y="53848"/>
                  </a:lnTo>
                  <a:lnTo>
                    <a:pt x="0" y="56869"/>
                  </a:lnTo>
                  <a:lnTo>
                    <a:pt x="0" y="60109"/>
                  </a:lnTo>
                  <a:lnTo>
                    <a:pt x="0" y="60109"/>
                  </a:lnTo>
                  <a:lnTo>
                    <a:pt x="0" y="63130"/>
                  </a:lnTo>
                  <a:lnTo>
                    <a:pt x="238" y="66151"/>
                  </a:lnTo>
                  <a:lnTo>
                    <a:pt x="695" y="69162"/>
                  </a:lnTo>
                  <a:lnTo>
                    <a:pt x="1162" y="72182"/>
                  </a:lnTo>
                  <a:lnTo>
                    <a:pt x="1858" y="74965"/>
                  </a:lnTo>
                  <a:lnTo>
                    <a:pt x="2782" y="77986"/>
                  </a:lnTo>
                  <a:lnTo>
                    <a:pt x="3716" y="80768"/>
                  </a:lnTo>
                  <a:lnTo>
                    <a:pt x="4641" y="83322"/>
                  </a:lnTo>
                  <a:lnTo>
                    <a:pt x="5803" y="86104"/>
                  </a:lnTo>
                  <a:lnTo>
                    <a:pt x="7195" y="88658"/>
                  </a:lnTo>
                  <a:lnTo>
                    <a:pt x="8586" y="91212"/>
                  </a:lnTo>
                  <a:lnTo>
                    <a:pt x="10216" y="93537"/>
                  </a:lnTo>
                  <a:lnTo>
                    <a:pt x="13694" y="98178"/>
                  </a:lnTo>
                  <a:lnTo>
                    <a:pt x="17639" y="102352"/>
                  </a:lnTo>
                  <a:lnTo>
                    <a:pt x="21823" y="106297"/>
                  </a:lnTo>
                  <a:lnTo>
                    <a:pt x="26464" y="109775"/>
                  </a:lnTo>
                  <a:lnTo>
                    <a:pt x="28780" y="111404"/>
                  </a:lnTo>
                  <a:lnTo>
                    <a:pt x="31334" y="112795"/>
                  </a:lnTo>
                  <a:lnTo>
                    <a:pt x="33888" y="114187"/>
                  </a:lnTo>
                  <a:lnTo>
                    <a:pt x="36670" y="115349"/>
                  </a:lnTo>
                  <a:lnTo>
                    <a:pt x="39463" y="116274"/>
                  </a:lnTo>
                  <a:lnTo>
                    <a:pt x="42245" y="117207"/>
                  </a:lnTo>
                  <a:lnTo>
                    <a:pt x="45028" y="118132"/>
                  </a:lnTo>
                  <a:lnTo>
                    <a:pt x="47811" y="118827"/>
                  </a:lnTo>
                  <a:lnTo>
                    <a:pt x="50832" y="119294"/>
                  </a:lnTo>
                  <a:lnTo>
                    <a:pt x="53853" y="119761"/>
                  </a:lnTo>
                  <a:lnTo>
                    <a:pt x="56864" y="119990"/>
                  </a:lnTo>
                  <a:lnTo>
                    <a:pt x="59885" y="119990"/>
                  </a:lnTo>
                  <a:lnTo>
                    <a:pt x="59885" y="119990"/>
                  </a:lnTo>
                  <a:lnTo>
                    <a:pt x="63135" y="119990"/>
                  </a:lnTo>
                  <a:lnTo>
                    <a:pt x="66146" y="119761"/>
                  </a:lnTo>
                  <a:lnTo>
                    <a:pt x="69167" y="119294"/>
                  </a:lnTo>
                  <a:lnTo>
                    <a:pt x="71950" y="118827"/>
                  </a:lnTo>
                  <a:lnTo>
                    <a:pt x="74971" y="118132"/>
                  </a:lnTo>
                  <a:lnTo>
                    <a:pt x="77754" y="117207"/>
                  </a:lnTo>
                  <a:lnTo>
                    <a:pt x="80536" y="116274"/>
                  </a:lnTo>
                  <a:lnTo>
                    <a:pt x="83329" y="115349"/>
                  </a:lnTo>
                  <a:lnTo>
                    <a:pt x="85883" y="114187"/>
                  </a:lnTo>
                  <a:lnTo>
                    <a:pt x="88427" y="112795"/>
                  </a:lnTo>
                  <a:lnTo>
                    <a:pt x="90981" y="111404"/>
                  </a:lnTo>
                  <a:lnTo>
                    <a:pt x="93535" y="109775"/>
                  </a:lnTo>
                  <a:lnTo>
                    <a:pt x="98176" y="106297"/>
                  </a:lnTo>
                  <a:lnTo>
                    <a:pt x="102360" y="102352"/>
                  </a:lnTo>
                  <a:lnTo>
                    <a:pt x="106305" y="98178"/>
                  </a:lnTo>
                  <a:lnTo>
                    <a:pt x="109783" y="93537"/>
                  </a:lnTo>
                  <a:lnTo>
                    <a:pt x="111175" y="91212"/>
                  </a:lnTo>
                  <a:lnTo>
                    <a:pt x="112566" y="88658"/>
                  </a:lnTo>
                  <a:lnTo>
                    <a:pt x="113958" y="86104"/>
                  </a:lnTo>
                  <a:lnTo>
                    <a:pt x="115120" y="83322"/>
                  </a:lnTo>
                  <a:lnTo>
                    <a:pt x="116283" y="80768"/>
                  </a:lnTo>
                  <a:lnTo>
                    <a:pt x="117207" y="77986"/>
                  </a:lnTo>
                  <a:lnTo>
                    <a:pt x="118141" y="74965"/>
                  </a:lnTo>
                  <a:lnTo>
                    <a:pt x="118608" y="72182"/>
                  </a:lnTo>
                  <a:lnTo>
                    <a:pt x="119304" y="69162"/>
                  </a:lnTo>
                  <a:lnTo>
                    <a:pt x="119533" y="66151"/>
                  </a:lnTo>
                  <a:lnTo>
                    <a:pt x="119761" y="63130"/>
                  </a:lnTo>
                  <a:lnTo>
                    <a:pt x="120000" y="60109"/>
                  </a:lnTo>
                  <a:lnTo>
                    <a:pt x="120000" y="60109"/>
                  </a:lnTo>
                  <a:lnTo>
                    <a:pt x="119761" y="56869"/>
                  </a:lnTo>
                  <a:lnTo>
                    <a:pt x="119533" y="53848"/>
                  </a:lnTo>
                  <a:lnTo>
                    <a:pt x="119304" y="50828"/>
                  </a:lnTo>
                  <a:lnTo>
                    <a:pt x="118608" y="48045"/>
                  </a:lnTo>
                  <a:lnTo>
                    <a:pt x="118141" y="45025"/>
                  </a:lnTo>
                  <a:lnTo>
                    <a:pt x="117207" y="42242"/>
                  </a:lnTo>
                  <a:lnTo>
                    <a:pt x="116283" y="39460"/>
                  </a:lnTo>
                  <a:lnTo>
                    <a:pt x="115120" y="36677"/>
                  </a:lnTo>
                  <a:lnTo>
                    <a:pt x="113958" y="34123"/>
                  </a:lnTo>
                  <a:lnTo>
                    <a:pt x="112566" y="31569"/>
                  </a:lnTo>
                  <a:lnTo>
                    <a:pt x="111175" y="29016"/>
                  </a:lnTo>
                  <a:lnTo>
                    <a:pt x="109783" y="26462"/>
                  </a:lnTo>
                  <a:lnTo>
                    <a:pt x="106305" y="21821"/>
                  </a:lnTo>
                  <a:lnTo>
                    <a:pt x="102360" y="17647"/>
                  </a:lnTo>
                  <a:lnTo>
                    <a:pt x="98176" y="13693"/>
                  </a:lnTo>
                  <a:lnTo>
                    <a:pt x="93535" y="10215"/>
                  </a:lnTo>
                  <a:lnTo>
                    <a:pt x="90981" y="8823"/>
                  </a:lnTo>
                  <a:lnTo>
                    <a:pt x="88427" y="7432"/>
                  </a:lnTo>
                  <a:lnTo>
                    <a:pt x="85883" y="6041"/>
                  </a:lnTo>
                  <a:lnTo>
                    <a:pt x="83329" y="4878"/>
                  </a:lnTo>
                  <a:lnTo>
                    <a:pt x="80536" y="3716"/>
                  </a:lnTo>
                  <a:lnTo>
                    <a:pt x="77754" y="2792"/>
                  </a:lnTo>
                  <a:lnTo>
                    <a:pt x="74971" y="2096"/>
                  </a:lnTo>
                  <a:lnTo>
                    <a:pt x="71950" y="1400"/>
                  </a:lnTo>
                  <a:lnTo>
                    <a:pt x="69167" y="705"/>
                  </a:lnTo>
                  <a:lnTo>
                    <a:pt x="66146" y="466"/>
                  </a:lnTo>
                  <a:lnTo>
                    <a:pt x="63135" y="238"/>
                  </a:lnTo>
                  <a:lnTo>
                    <a:pt x="59885" y="9"/>
                  </a:lnTo>
                  <a:lnTo>
                    <a:pt x="59885" y="9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3988375" y="3021875"/>
              <a:ext cx="241800" cy="241800"/>
            </a:xfrm>
            <a:custGeom>
              <a:pathLst>
                <a:path extrusionOk="0" fill="none" h="120000" w="120000">
                  <a:moveTo>
                    <a:pt x="59851" y="12"/>
                  </a:moveTo>
                  <a:lnTo>
                    <a:pt x="59851" y="12"/>
                  </a:lnTo>
                  <a:lnTo>
                    <a:pt x="53807" y="310"/>
                  </a:lnTo>
                  <a:lnTo>
                    <a:pt x="47764" y="1216"/>
                  </a:lnTo>
                  <a:lnTo>
                    <a:pt x="42018" y="2730"/>
                  </a:lnTo>
                  <a:lnTo>
                    <a:pt x="36570" y="4852"/>
                  </a:lnTo>
                  <a:lnTo>
                    <a:pt x="31433" y="7259"/>
                  </a:lnTo>
                  <a:lnTo>
                    <a:pt x="26605" y="10287"/>
                  </a:lnTo>
                  <a:lnTo>
                    <a:pt x="21766" y="13911"/>
                  </a:lnTo>
                  <a:lnTo>
                    <a:pt x="17534" y="17844"/>
                  </a:lnTo>
                  <a:lnTo>
                    <a:pt x="13600" y="22076"/>
                  </a:lnTo>
                  <a:lnTo>
                    <a:pt x="10287" y="26605"/>
                  </a:lnTo>
                  <a:lnTo>
                    <a:pt x="7259" y="31445"/>
                  </a:lnTo>
                  <a:lnTo>
                    <a:pt x="4839" y="36881"/>
                  </a:lnTo>
                  <a:lnTo>
                    <a:pt x="2730" y="42328"/>
                  </a:lnTo>
                  <a:lnTo>
                    <a:pt x="1216" y="48062"/>
                  </a:lnTo>
                  <a:lnTo>
                    <a:pt x="310" y="53807"/>
                  </a:lnTo>
                  <a:lnTo>
                    <a:pt x="12" y="60148"/>
                  </a:lnTo>
                  <a:lnTo>
                    <a:pt x="12" y="60148"/>
                  </a:lnTo>
                  <a:lnTo>
                    <a:pt x="310" y="66204"/>
                  </a:lnTo>
                  <a:lnTo>
                    <a:pt x="1216" y="72248"/>
                  </a:lnTo>
                  <a:lnTo>
                    <a:pt x="2730" y="77981"/>
                  </a:lnTo>
                  <a:lnTo>
                    <a:pt x="4839" y="83429"/>
                  </a:lnTo>
                  <a:lnTo>
                    <a:pt x="7259" y="88566"/>
                  </a:lnTo>
                  <a:lnTo>
                    <a:pt x="10287" y="93406"/>
                  </a:lnTo>
                  <a:lnTo>
                    <a:pt x="13600" y="98233"/>
                  </a:lnTo>
                  <a:lnTo>
                    <a:pt x="17534" y="102465"/>
                  </a:lnTo>
                  <a:lnTo>
                    <a:pt x="21766" y="106399"/>
                  </a:lnTo>
                  <a:lnTo>
                    <a:pt x="26605" y="109724"/>
                  </a:lnTo>
                  <a:lnTo>
                    <a:pt x="31433" y="112740"/>
                  </a:lnTo>
                  <a:lnTo>
                    <a:pt x="36570" y="115160"/>
                  </a:lnTo>
                  <a:lnTo>
                    <a:pt x="42018" y="117282"/>
                  </a:lnTo>
                  <a:lnTo>
                    <a:pt x="47764" y="118783"/>
                  </a:lnTo>
                  <a:lnTo>
                    <a:pt x="53807" y="119689"/>
                  </a:lnTo>
                  <a:lnTo>
                    <a:pt x="59851" y="120000"/>
                  </a:lnTo>
                  <a:lnTo>
                    <a:pt x="59851" y="120000"/>
                  </a:lnTo>
                  <a:lnTo>
                    <a:pt x="66192" y="119689"/>
                  </a:lnTo>
                  <a:lnTo>
                    <a:pt x="71937" y="118783"/>
                  </a:lnTo>
                  <a:lnTo>
                    <a:pt x="77683" y="117282"/>
                  </a:lnTo>
                  <a:lnTo>
                    <a:pt x="83118" y="115160"/>
                  </a:lnTo>
                  <a:lnTo>
                    <a:pt x="88554" y="112740"/>
                  </a:lnTo>
                  <a:lnTo>
                    <a:pt x="93394" y="109724"/>
                  </a:lnTo>
                  <a:lnTo>
                    <a:pt x="97935" y="106399"/>
                  </a:lnTo>
                  <a:lnTo>
                    <a:pt x="102155" y="102465"/>
                  </a:lnTo>
                  <a:lnTo>
                    <a:pt x="106088" y="98233"/>
                  </a:lnTo>
                  <a:lnTo>
                    <a:pt x="109712" y="93406"/>
                  </a:lnTo>
                  <a:lnTo>
                    <a:pt x="112740" y="88566"/>
                  </a:lnTo>
                  <a:lnTo>
                    <a:pt x="115160" y="83429"/>
                  </a:lnTo>
                  <a:lnTo>
                    <a:pt x="117269" y="77981"/>
                  </a:lnTo>
                  <a:lnTo>
                    <a:pt x="118783" y="72248"/>
                  </a:lnTo>
                  <a:lnTo>
                    <a:pt x="119689" y="66204"/>
                  </a:lnTo>
                  <a:lnTo>
                    <a:pt x="119987" y="60148"/>
                  </a:lnTo>
                  <a:lnTo>
                    <a:pt x="119987" y="60148"/>
                  </a:lnTo>
                  <a:lnTo>
                    <a:pt x="119689" y="53807"/>
                  </a:lnTo>
                  <a:lnTo>
                    <a:pt x="118783" y="48062"/>
                  </a:lnTo>
                  <a:lnTo>
                    <a:pt x="117269" y="42328"/>
                  </a:lnTo>
                  <a:lnTo>
                    <a:pt x="115160" y="36881"/>
                  </a:lnTo>
                  <a:lnTo>
                    <a:pt x="112740" y="31445"/>
                  </a:lnTo>
                  <a:lnTo>
                    <a:pt x="109712" y="26605"/>
                  </a:lnTo>
                  <a:lnTo>
                    <a:pt x="106088" y="22076"/>
                  </a:lnTo>
                  <a:lnTo>
                    <a:pt x="102155" y="17844"/>
                  </a:lnTo>
                  <a:lnTo>
                    <a:pt x="97935" y="13911"/>
                  </a:lnTo>
                  <a:lnTo>
                    <a:pt x="93394" y="10287"/>
                  </a:lnTo>
                  <a:lnTo>
                    <a:pt x="88554" y="7259"/>
                  </a:lnTo>
                  <a:lnTo>
                    <a:pt x="83118" y="4852"/>
                  </a:lnTo>
                  <a:lnTo>
                    <a:pt x="77683" y="2730"/>
                  </a:lnTo>
                  <a:lnTo>
                    <a:pt x="71937" y="1216"/>
                  </a:lnTo>
                  <a:lnTo>
                    <a:pt x="66192" y="310"/>
                  </a:lnTo>
                  <a:lnTo>
                    <a:pt x="59851" y="12"/>
                  </a:lnTo>
                  <a:lnTo>
                    <a:pt x="59851" y="12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4024300" y="3058425"/>
              <a:ext cx="84600" cy="84600"/>
            </a:xfrm>
            <a:custGeom>
              <a:pathLst>
                <a:path extrusionOk="0" fill="none" h="120000" w="120000">
                  <a:moveTo>
                    <a:pt x="0" y="119964"/>
                  </a:moveTo>
                  <a:lnTo>
                    <a:pt x="0" y="119964"/>
                  </a:lnTo>
                  <a:lnTo>
                    <a:pt x="886" y="107028"/>
                  </a:lnTo>
                  <a:lnTo>
                    <a:pt x="2622" y="95829"/>
                  </a:lnTo>
                  <a:lnTo>
                    <a:pt x="5209" y="83744"/>
                  </a:lnTo>
                  <a:lnTo>
                    <a:pt x="9497" y="73360"/>
                  </a:lnTo>
                  <a:lnTo>
                    <a:pt x="14672" y="62161"/>
                  </a:lnTo>
                  <a:lnTo>
                    <a:pt x="20732" y="52663"/>
                  </a:lnTo>
                  <a:lnTo>
                    <a:pt x="27643" y="43165"/>
                  </a:lnTo>
                  <a:lnTo>
                    <a:pt x="35404" y="34518"/>
                  </a:lnTo>
                  <a:lnTo>
                    <a:pt x="44051" y="26757"/>
                  </a:lnTo>
                  <a:lnTo>
                    <a:pt x="53514" y="19846"/>
                  </a:lnTo>
                  <a:lnTo>
                    <a:pt x="63012" y="13821"/>
                  </a:lnTo>
                  <a:lnTo>
                    <a:pt x="73396" y="8647"/>
                  </a:lnTo>
                  <a:lnTo>
                    <a:pt x="84595" y="5174"/>
                  </a:lnTo>
                  <a:lnTo>
                    <a:pt x="95829" y="1736"/>
                  </a:lnTo>
                  <a:lnTo>
                    <a:pt x="107914" y="0"/>
                  </a:lnTo>
                  <a:lnTo>
                    <a:pt x="120000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Shape 79"/>
            <p:cNvSpPr/>
            <p:nvPr/>
          </p:nvSpPr>
          <p:spPr>
            <a:xfrm>
              <a:off x="4205750" y="3248375"/>
              <a:ext cx="154200" cy="153600"/>
            </a:xfrm>
            <a:custGeom>
              <a:pathLst>
                <a:path extrusionOk="0" fill="none" h="120000" w="120000">
                  <a:moveTo>
                    <a:pt x="0" y="20016"/>
                  </a:moveTo>
                  <a:lnTo>
                    <a:pt x="96767" y="117126"/>
                  </a:lnTo>
                  <a:lnTo>
                    <a:pt x="96767" y="117126"/>
                  </a:lnTo>
                  <a:lnTo>
                    <a:pt x="98188" y="118084"/>
                  </a:lnTo>
                  <a:lnTo>
                    <a:pt x="99610" y="119042"/>
                  </a:lnTo>
                  <a:lnTo>
                    <a:pt x="101499" y="119511"/>
                  </a:lnTo>
                  <a:lnTo>
                    <a:pt x="103407" y="119980"/>
                  </a:lnTo>
                  <a:lnTo>
                    <a:pt x="105296" y="119511"/>
                  </a:lnTo>
                  <a:lnTo>
                    <a:pt x="106718" y="119042"/>
                  </a:lnTo>
                  <a:lnTo>
                    <a:pt x="108607" y="118084"/>
                  </a:lnTo>
                  <a:lnTo>
                    <a:pt x="110048" y="117126"/>
                  </a:lnTo>
                  <a:lnTo>
                    <a:pt x="117156" y="109991"/>
                  </a:lnTo>
                  <a:lnTo>
                    <a:pt x="117156" y="109991"/>
                  </a:lnTo>
                  <a:lnTo>
                    <a:pt x="118578" y="108564"/>
                  </a:lnTo>
                  <a:lnTo>
                    <a:pt x="119532" y="106649"/>
                  </a:lnTo>
                  <a:lnTo>
                    <a:pt x="120000" y="104753"/>
                  </a:lnTo>
                  <a:lnTo>
                    <a:pt x="120000" y="103326"/>
                  </a:lnTo>
                  <a:lnTo>
                    <a:pt x="120000" y="101410"/>
                  </a:lnTo>
                  <a:lnTo>
                    <a:pt x="119532" y="99514"/>
                  </a:lnTo>
                  <a:lnTo>
                    <a:pt x="118578" y="98087"/>
                  </a:lnTo>
                  <a:lnTo>
                    <a:pt x="117156" y="96191"/>
                  </a:lnTo>
                  <a:lnTo>
                    <a:pt x="20876" y="19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Shape 80"/>
          <p:cNvGrpSpPr/>
          <p:nvPr/>
        </p:nvGrpSpPr>
        <p:grpSpPr>
          <a:xfrm flipH="1" rot="10800000">
            <a:off x="3920310" y="3981615"/>
            <a:ext cx="1303347" cy="1128046"/>
            <a:chOff x="238125" y="1431100"/>
            <a:chExt cx="3296275" cy="2852925"/>
          </a:xfrm>
        </p:grpSpPr>
        <p:sp>
          <p:nvSpPr>
            <p:cNvPr id="81" name="Shape 81"/>
            <p:cNvSpPr/>
            <p:nvPr/>
          </p:nvSpPr>
          <p:spPr>
            <a:xfrm>
              <a:off x="980725" y="4136025"/>
              <a:ext cx="158100" cy="147900"/>
            </a:xfrm>
            <a:custGeom>
              <a:pathLst>
                <a:path extrusionOk="0" h="120000" w="12000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49675" y="3907525"/>
              <a:ext cx="386400" cy="376500"/>
            </a:xfrm>
            <a:custGeom>
              <a:pathLst>
                <a:path extrusionOk="0" h="120000" w="12000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715250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584200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449800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318750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28650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238125" y="2822200"/>
              <a:ext cx="924000" cy="1008000"/>
            </a:xfrm>
            <a:custGeom>
              <a:pathLst>
                <a:path extrusionOk="0" h="120000" w="12000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3839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51550" y="2761700"/>
              <a:ext cx="779700" cy="840000"/>
            </a:xfrm>
            <a:custGeom>
              <a:pathLst>
                <a:path extrusionOk="0" h="120000" w="12000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Shape 91"/>
            <p:cNvSpPr/>
            <p:nvPr/>
          </p:nvSpPr>
          <p:spPr>
            <a:xfrm>
              <a:off x="288525" y="2697875"/>
              <a:ext cx="608100" cy="675300"/>
            </a:xfrm>
            <a:custGeom>
              <a:pathLst>
                <a:path extrusionOk="0" h="120000" w="12000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Shape 92"/>
            <p:cNvSpPr/>
            <p:nvPr/>
          </p:nvSpPr>
          <p:spPr>
            <a:xfrm>
              <a:off x="14813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15788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322125" y="2637375"/>
              <a:ext cx="443700" cy="504000"/>
            </a:xfrm>
            <a:custGeom>
              <a:pathLst>
                <a:path extrusionOk="0" h="120000" w="12000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359075" y="2576900"/>
              <a:ext cx="275700" cy="336000"/>
            </a:xfrm>
            <a:custGeom>
              <a:pathLst>
                <a:path extrusionOk="0" h="120000" w="12000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167627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392675" y="25130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Shape 98"/>
            <p:cNvSpPr/>
            <p:nvPr/>
          </p:nvSpPr>
          <p:spPr>
            <a:xfrm>
              <a:off x="177372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>
              <a:off x="429650" y="24525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1871150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196525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466600" y="23921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06270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00200" y="23282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537175" y="22677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216015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570775" y="22072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22575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5025" y="3964650"/>
              <a:ext cx="383100" cy="319200"/>
            </a:xfrm>
            <a:custGeom>
              <a:pathLst>
                <a:path extrusionOk="0" h="120000" w="12000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Shape 110"/>
            <p:cNvSpPr/>
            <p:nvPr/>
          </p:nvSpPr>
          <p:spPr>
            <a:xfrm>
              <a:off x="607725" y="214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>
              <a:off x="2452475" y="3941125"/>
              <a:ext cx="322500" cy="305700"/>
            </a:xfrm>
            <a:custGeom>
              <a:pathLst>
                <a:path extrusionOk="0" h="120000" w="12000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Shape 112"/>
            <p:cNvSpPr/>
            <p:nvPr/>
          </p:nvSpPr>
          <p:spPr>
            <a:xfrm>
              <a:off x="641325" y="208295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678300" y="20224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2533125" y="3877275"/>
              <a:ext cx="275400" cy="3093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2570075" y="381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>
              <a:off x="711900" y="19620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603675" y="37563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Shape 118"/>
            <p:cNvSpPr/>
            <p:nvPr/>
          </p:nvSpPr>
          <p:spPr>
            <a:xfrm>
              <a:off x="748850" y="1898150"/>
              <a:ext cx="275700" cy="3093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Shape 119"/>
            <p:cNvSpPr/>
            <p:nvPr/>
          </p:nvSpPr>
          <p:spPr>
            <a:xfrm>
              <a:off x="2640650" y="36924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785825" y="18376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677600" y="36320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819425" y="177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2711200" y="35715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856375" y="1713350"/>
              <a:ext cx="275700" cy="3093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890000" y="1652850"/>
              <a:ext cx="275400" cy="305700"/>
            </a:xfrm>
            <a:custGeom>
              <a:pathLst>
                <a:path extrusionOk="0" h="120000" w="12000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2748175" y="351102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2781775" y="344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926950" y="159237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960550" y="15319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2818725" y="33867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997525" y="1468050"/>
              <a:ext cx="322500" cy="305700"/>
            </a:xfrm>
            <a:custGeom>
              <a:pathLst>
                <a:path extrusionOk="0" h="120000" w="12000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>
              <a:off x="2852325" y="33262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034475" y="1431100"/>
              <a:ext cx="383100" cy="319200"/>
            </a:xfrm>
            <a:custGeom>
              <a:pathLst>
                <a:path extrusionOk="0" h="120000" w="12000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2889300" y="32623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10781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2926250" y="32019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117560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2959850" y="31414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2996825" y="3077575"/>
              <a:ext cx="275400" cy="3093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12730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37050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3030425" y="30170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4679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3067375" y="29566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5653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3101000" y="2896125"/>
              <a:ext cx="275400" cy="305700"/>
            </a:xfrm>
            <a:custGeom>
              <a:pathLst>
                <a:path extrusionOk="0" h="120000" w="12000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Shape 147"/>
            <p:cNvSpPr/>
            <p:nvPr/>
          </p:nvSpPr>
          <p:spPr>
            <a:xfrm>
              <a:off x="3137950" y="2802025"/>
              <a:ext cx="275400" cy="336000"/>
            </a:xfrm>
            <a:custGeom>
              <a:pathLst>
                <a:path extrusionOk="0" h="120000" w="12000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Shape 148"/>
            <p:cNvSpPr/>
            <p:nvPr/>
          </p:nvSpPr>
          <p:spPr>
            <a:xfrm>
              <a:off x="166282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3006900" y="2573550"/>
              <a:ext cx="440100" cy="504000"/>
            </a:xfrm>
            <a:custGeom>
              <a:pathLst>
                <a:path extrusionOk="0" h="120000" w="12000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7602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8543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872500" y="2345050"/>
              <a:ext cx="611700" cy="672000"/>
            </a:xfrm>
            <a:custGeom>
              <a:pathLst>
                <a:path extrusionOk="0" h="120000" w="12000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2741450" y="2113200"/>
              <a:ext cx="779700" cy="843300"/>
            </a:xfrm>
            <a:custGeom>
              <a:pathLst>
                <a:path extrusionOk="0" h="120000" w="12000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195180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204925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2610400" y="1884700"/>
              <a:ext cx="924000" cy="1008000"/>
            </a:xfrm>
            <a:custGeom>
              <a:pathLst>
                <a:path extrusionOk="0" h="120000" w="12000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2146700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2244150" y="1431100"/>
              <a:ext cx="1075200" cy="1065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2341575" y="1431100"/>
              <a:ext cx="846900" cy="836700"/>
            </a:xfrm>
            <a:custGeom>
              <a:pathLst>
                <a:path extrusionOk="0" h="120000" w="12000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9025" y="1431100"/>
              <a:ext cx="618300" cy="608100"/>
            </a:xfrm>
            <a:custGeom>
              <a:pathLst>
                <a:path extrusionOk="0" h="120000" w="12000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2533125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2630575" y="1431100"/>
              <a:ext cx="161400" cy="147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Shape 163"/>
          <p:cNvSpPr/>
          <p:nvPr/>
        </p:nvSpPr>
        <p:spPr>
          <a:xfrm flipH="1" rot="10800000">
            <a:off x="5010532" y="4576646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/>
          <p:nvPr/>
        </p:nvSpPr>
        <p:spPr>
          <a:xfrm flipH="1" rot="10800000">
            <a:off x="5133678" y="4056448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Shape 165"/>
          <p:cNvSpPr/>
          <p:nvPr/>
        </p:nvSpPr>
        <p:spPr>
          <a:xfrm flipH="1" rot="10800000">
            <a:off x="3101708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/>
          <p:nvPr/>
        </p:nvSpPr>
        <p:spPr>
          <a:xfrm flipH="1" rot="10800000">
            <a:off x="3530383" y="4576660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5370703" y="4867760"/>
            <a:ext cx="312600" cy="312600"/>
          </a:xfrm>
          <a:custGeom>
            <a:pathLst>
              <a:path extrusionOk="0" h="120000" w="120000">
                <a:moveTo>
                  <a:pt x="61898" y="40520"/>
                </a:moveTo>
                <a:lnTo>
                  <a:pt x="63790" y="40858"/>
                </a:lnTo>
                <a:lnTo>
                  <a:pt x="65520" y="41381"/>
                </a:lnTo>
                <a:lnTo>
                  <a:pt x="67411" y="41896"/>
                </a:lnTo>
                <a:lnTo>
                  <a:pt x="69134" y="42757"/>
                </a:lnTo>
                <a:lnTo>
                  <a:pt x="70687" y="43795"/>
                </a:lnTo>
                <a:lnTo>
                  <a:pt x="72240" y="44826"/>
                </a:lnTo>
                <a:lnTo>
                  <a:pt x="73792" y="46209"/>
                </a:lnTo>
                <a:lnTo>
                  <a:pt x="75169" y="47755"/>
                </a:lnTo>
                <a:lnTo>
                  <a:pt x="76207" y="49308"/>
                </a:lnTo>
                <a:lnTo>
                  <a:pt x="77237" y="50861"/>
                </a:lnTo>
                <a:lnTo>
                  <a:pt x="78098" y="52584"/>
                </a:lnTo>
                <a:lnTo>
                  <a:pt x="78621" y="54483"/>
                </a:lnTo>
                <a:lnTo>
                  <a:pt x="79136" y="56205"/>
                </a:lnTo>
                <a:lnTo>
                  <a:pt x="79482" y="58104"/>
                </a:lnTo>
                <a:lnTo>
                  <a:pt x="79482" y="59996"/>
                </a:lnTo>
                <a:lnTo>
                  <a:pt x="79482" y="61895"/>
                </a:lnTo>
                <a:lnTo>
                  <a:pt x="79136" y="63794"/>
                </a:lnTo>
                <a:lnTo>
                  <a:pt x="78621" y="65516"/>
                </a:lnTo>
                <a:lnTo>
                  <a:pt x="78098" y="67415"/>
                </a:lnTo>
                <a:lnTo>
                  <a:pt x="77237" y="69138"/>
                </a:lnTo>
                <a:lnTo>
                  <a:pt x="76207" y="70691"/>
                </a:lnTo>
                <a:lnTo>
                  <a:pt x="75169" y="72237"/>
                </a:lnTo>
                <a:lnTo>
                  <a:pt x="73792" y="73790"/>
                </a:lnTo>
                <a:lnTo>
                  <a:pt x="72240" y="75173"/>
                </a:lnTo>
                <a:lnTo>
                  <a:pt x="70687" y="76204"/>
                </a:lnTo>
                <a:lnTo>
                  <a:pt x="69134" y="77242"/>
                </a:lnTo>
                <a:lnTo>
                  <a:pt x="67411" y="78103"/>
                </a:lnTo>
                <a:lnTo>
                  <a:pt x="65520" y="78618"/>
                </a:lnTo>
                <a:lnTo>
                  <a:pt x="63790" y="79134"/>
                </a:lnTo>
                <a:lnTo>
                  <a:pt x="61898" y="79479"/>
                </a:lnTo>
                <a:lnTo>
                  <a:pt x="58101" y="79479"/>
                </a:lnTo>
                <a:lnTo>
                  <a:pt x="56209" y="79134"/>
                </a:lnTo>
                <a:lnTo>
                  <a:pt x="54487" y="78618"/>
                </a:lnTo>
                <a:lnTo>
                  <a:pt x="52588" y="78103"/>
                </a:lnTo>
                <a:lnTo>
                  <a:pt x="50865" y="77242"/>
                </a:lnTo>
                <a:lnTo>
                  <a:pt x="49312" y="76204"/>
                </a:lnTo>
                <a:lnTo>
                  <a:pt x="47760" y="75173"/>
                </a:lnTo>
                <a:lnTo>
                  <a:pt x="46207" y="73790"/>
                </a:lnTo>
                <a:lnTo>
                  <a:pt x="44830" y="72237"/>
                </a:lnTo>
                <a:lnTo>
                  <a:pt x="43792" y="70691"/>
                </a:lnTo>
                <a:lnTo>
                  <a:pt x="42762" y="69138"/>
                </a:lnTo>
                <a:lnTo>
                  <a:pt x="41901" y="67415"/>
                </a:lnTo>
                <a:lnTo>
                  <a:pt x="41378" y="65516"/>
                </a:lnTo>
                <a:lnTo>
                  <a:pt x="40863" y="63794"/>
                </a:lnTo>
                <a:lnTo>
                  <a:pt x="40517" y="61895"/>
                </a:lnTo>
                <a:lnTo>
                  <a:pt x="40517" y="59996"/>
                </a:lnTo>
                <a:lnTo>
                  <a:pt x="40517" y="58104"/>
                </a:lnTo>
                <a:lnTo>
                  <a:pt x="40863" y="56205"/>
                </a:lnTo>
                <a:lnTo>
                  <a:pt x="41378" y="54483"/>
                </a:lnTo>
                <a:lnTo>
                  <a:pt x="41901" y="52584"/>
                </a:lnTo>
                <a:lnTo>
                  <a:pt x="42762" y="50861"/>
                </a:lnTo>
                <a:lnTo>
                  <a:pt x="43792" y="49308"/>
                </a:lnTo>
                <a:lnTo>
                  <a:pt x="44830" y="47755"/>
                </a:lnTo>
                <a:lnTo>
                  <a:pt x="46207" y="46209"/>
                </a:lnTo>
                <a:lnTo>
                  <a:pt x="47760" y="44826"/>
                </a:lnTo>
                <a:lnTo>
                  <a:pt x="49312" y="43795"/>
                </a:lnTo>
                <a:lnTo>
                  <a:pt x="50865" y="42757"/>
                </a:lnTo>
                <a:lnTo>
                  <a:pt x="52588" y="41896"/>
                </a:lnTo>
                <a:lnTo>
                  <a:pt x="54487" y="41381"/>
                </a:lnTo>
                <a:lnTo>
                  <a:pt x="56209" y="40858"/>
                </a:lnTo>
                <a:lnTo>
                  <a:pt x="58101" y="40520"/>
                </a:lnTo>
                <a:close/>
                <a:moveTo>
                  <a:pt x="55863" y="0"/>
                </a:moveTo>
                <a:lnTo>
                  <a:pt x="54656" y="176"/>
                </a:lnTo>
                <a:lnTo>
                  <a:pt x="53618" y="515"/>
                </a:lnTo>
                <a:lnTo>
                  <a:pt x="52757" y="1037"/>
                </a:lnTo>
                <a:lnTo>
                  <a:pt x="51727" y="1722"/>
                </a:lnTo>
                <a:lnTo>
                  <a:pt x="51035" y="2414"/>
                </a:lnTo>
                <a:lnTo>
                  <a:pt x="50343" y="3451"/>
                </a:lnTo>
                <a:lnTo>
                  <a:pt x="50004" y="4482"/>
                </a:lnTo>
                <a:lnTo>
                  <a:pt x="49658" y="5520"/>
                </a:lnTo>
                <a:lnTo>
                  <a:pt x="48275" y="17930"/>
                </a:lnTo>
                <a:lnTo>
                  <a:pt x="45861" y="18622"/>
                </a:lnTo>
                <a:lnTo>
                  <a:pt x="43277" y="19652"/>
                </a:lnTo>
                <a:lnTo>
                  <a:pt x="40863" y="20690"/>
                </a:lnTo>
                <a:lnTo>
                  <a:pt x="38449" y="21897"/>
                </a:lnTo>
                <a:lnTo>
                  <a:pt x="28792" y="14309"/>
                </a:lnTo>
                <a:lnTo>
                  <a:pt x="27762" y="13624"/>
                </a:lnTo>
                <a:lnTo>
                  <a:pt x="26724" y="13278"/>
                </a:lnTo>
                <a:lnTo>
                  <a:pt x="25694" y="12932"/>
                </a:lnTo>
                <a:lnTo>
                  <a:pt x="24656" y="12932"/>
                </a:lnTo>
                <a:lnTo>
                  <a:pt x="23449" y="13101"/>
                </a:lnTo>
                <a:lnTo>
                  <a:pt x="22418" y="13447"/>
                </a:lnTo>
                <a:lnTo>
                  <a:pt x="21381" y="13963"/>
                </a:lnTo>
                <a:lnTo>
                  <a:pt x="20520" y="14654"/>
                </a:lnTo>
                <a:lnTo>
                  <a:pt x="14661" y="20521"/>
                </a:lnTo>
                <a:lnTo>
                  <a:pt x="13969" y="21382"/>
                </a:lnTo>
                <a:lnTo>
                  <a:pt x="13454" y="22413"/>
                </a:lnTo>
                <a:lnTo>
                  <a:pt x="13108" y="23450"/>
                </a:lnTo>
                <a:lnTo>
                  <a:pt x="12938" y="24657"/>
                </a:lnTo>
                <a:lnTo>
                  <a:pt x="12938" y="25688"/>
                </a:lnTo>
                <a:lnTo>
                  <a:pt x="13277" y="26726"/>
                </a:lnTo>
                <a:lnTo>
                  <a:pt x="13623" y="27756"/>
                </a:lnTo>
                <a:lnTo>
                  <a:pt x="14315" y="28794"/>
                </a:lnTo>
                <a:lnTo>
                  <a:pt x="21903" y="38451"/>
                </a:lnTo>
                <a:lnTo>
                  <a:pt x="20696" y="40858"/>
                </a:lnTo>
                <a:lnTo>
                  <a:pt x="19658" y="43273"/>
                </a:lnTo>
                <a:lnTo>
                  <a:pt x="18628" y="45863"/>
                </a:lnTo>
                <a:lnTo>
                  <a:pt x="17936" y="48278"/>
                </a:lnTo>
                <a:lnTo>
                  <a:pt x="5520" y="49654"/>
                </a:lnTo>
                <a:lnTo>
                  <a:pt x="4489" y="50000"/>
                </a:lnTo>
                <a:lnTo>
                  <a:pt x="3451" y="50346"/>
                </a:lnTo>
                <a:lnTo>
                  <a:pt x="2421" y="51031"/>
                </a:lnTo>
                <a:lnTo>
                  <a:pt x="1729" y="51723"/>
                </a:lnTo>
                <a:lnTo>
                  <a:pt x="1037" y="52760"/>
                </a:lnTo>
                <a:lnTo>
                  <a:pt x="522" y="53621"/>
                </a:lnTo>
                <a:lnTo>
                  <a:pt x="176" y="54652"/>
                </a:lnTo>
                <a:lnTo>
                  <a:pt x="7" y="55859"/>
                </a:lnTo>
                <a:lnTo>
                  <a:pt x="7" y="64140"/>
                </a:lnTo>
                <a:lnTo>
                  <a:pt x="176" y="65347"/>
                </a:lnTo>
                <a:lnTo>
                  <a:pt x="522" y="66378"/>
                </a:lnTo>
                <a:lnTo>
                  <a:pt x="1037" y="67239"/>
                </a:lnTo>
                <a:lnTo>
                  <a:pt x="1729" y="68276"/>
                </a:lnTo>
                <a:lnTo>
                  <a:pt x="2421" y="68961"/>
                </a:lnTo>
                <a:lnTo>
                  <a:pt x="3451" y="69653"/>
                </a:lnTo>
                <a:lnTo>
                  <a:pt x="4489" y="69999"/>
                </a:lnTo>
                <a:lnTo>
                  <a:pt x="5520" y="70345"/>
                </a:lnTo>
                <a:lnTo>
                  <a:pt x="17936" y="71721"/>
                </a:lnTo>
                <a:lnTo>
                  <a:pt x="18628" y="74136"/>
                </a:lnTo>
                <a:lnTo>
                  <a:pt x="19658" y="76719"/>
                </a:lnTo>
                <a:lnTo>
                  <a:pt x="20696" y="79134"/>
                </a:lnTo>
                <a:lnTo>
                  <a:pt x="21903" y="81548"/>
                </a:lnTo>
                <a:lnTo>
                  <a:pt x="14315" y="91205"/>
                </a:lnTo>
                <a:lnTo>
                  <a:pt x="13623" y="92243"/>
                </a:lnTo>
                <a:lnTo>
                  <a:pt x="13277" y="93273"/>
                </a:lnTo>
                <a:lnTo>
                  <a:pt x="12938" y="94311"/>
                </a:lnTo>
                <a:lnTo>
                  <a:pt x="12938" y="95342"/>
                </a:lnTo>
                <a:lnTo>
                  <a:pt x="13108" y="96549"/>
                </a:lnTo>
                <a:lnTo>
                  <a:pt x="13454" y="97586"/>
                </a:lnTo>
                <a:lnTo>
                  <a:pt x="13969" y="98617"/>
                </a:lnTo>
                <a:lnTo>
                  <a:pt x="14661" y="99478"/>
                </a:lnTo>
                <a:lnTo>
                  <a:pt x="20520" y="105345"/>
                </a:lnTo>
                <a:lnTo>
                  <a:pt x="21381" y="106029"/>
                </a:lnTo>
                <a:lnTo>
                  <a:pt x="22418" y="106552"/>
                </a:lnTo>
                <a:lnTo>
                  <a:pt x="23449" y="106890"/>
                </a:lnTo>
                <a:lnTo>
                  <a:pt x="24656" y="107067"/>
                </a:lnTo>
                <a:lnTo>
                  <a:pt x="25694" y="107067"/>
                </a:lnTo>
                <a:lnTo>
                  <a:pt x="26724" y="106721"/>
                </a:lnTo>
                <a:lnTo>
                  <a:pt x="27762" y="106375"/>
                </a:lnTo>
                <a:lnTo>
                  <a:pt x="28792" y="105860"/>
                </a:lnTo>
                <a:lnTo>
                  <a:pt x="38449" y="98102"/>
                </a:lnTo>
                <a:lnTo>
                  <a:pt x="40863" y="99309"/>
                </a:lnTo>
                <a:lnTo>
                  <a:pt x="43277" y="100340"/>
                </a:lnTo>
                <a:lnTo>
                  <a:pt x="45861" y="101377"/>
                </a:lnTo>
                <a:lnTo>
                  <a:pt x="48275" y="102069"/>
                </a:lnTo>
                <a:lnTo>
                  <a:pt x="49658" y="114479"/>
                </a:lnTo>
                <a:lnTo>
                  <a:pt x="50004" y="115517"/>
                </a:lnTo>
                <a:lnTo>
                  <a:pt x="50343" y="116548"/>
                </a:lnTo>
                <a:lnTo>
                  <a:pt x="51035" y="117585"/>
                </a:lnTo>
                <a:lnTo>
                  <a:pt x="51727" y="118270"/>
                </a:lnTo>
                <a:lnTo>
                  <a:pt x="52757" y="118962"/>
                </a:lnTo>
                <a:lnTo>
                  <a:pt x="53618" y="119477"/>
                </a:lnTo>
                <a:lnTo>
                  <a:pt x="54656" y="119823"/>
                </a:lnTo>
                <a:lnTo>
                  <a:pt x="55863" y="120000"/>
                </a:lnTo>
                <a:lnTo>
                  <a:pt x="64136" y="120000"/>
                </a:lnTo>
                <a:lnTo>
                  <a:pt x="65343" y="119823"/>
                </a:lnTo>
                <a:lnTo>
                  <a:pt x="66381" y="119477"/>
                </a:lnTo>
                <a:lnTo>
                  <a:pt x="67242" y="118962"/>
                </a:lnTo>
                <a:lnTo>
                  <a:pt x="68272" y="118270"/>
                </a:lnTo>
                <a:lnTo>
                  <a:pt x="68964" y="117585"/>
                </a:lnTo>
                <a:lnTo>
                  <a:pt x="69656" y="116548"/>
                </a:lnTo>
                <a:lnTo>
                  <a:pt x="70002" y="115517"/>
                </a:lnTo>
                <a:lnTo>
                  <a:pt x="70341" y="114479"/>
                </a:lnTo>
                <a:lnTo>
                  <a:pt x="71724" y="102069"/>
                </a:lnTo>
                <a:lnTo>
                  <a:pt x="74138" y="101377"/>
                </a:lnTo>
                <a:lnTo>
                  <a:pt x="76722" y="100340"/>
                </a:lnTo>
                <a:lnTo>
                  <a:pt x="79136" y="99309"/>
                </a:lnTo>
                <a:lnTo>
                  <a:pt x="81550" y="98102"/>
                </a:lnTo>
                <a:lnTo>
                  <a:pt x="91207" y="105860"/>
                </a:lnTo>
                <a:lnTo>
                  <a:pt x="92237" y="106375"/>
                </a:lnTo>
                <a:lnTo>
                  <a:pt x="93275" y="106721"/>
                </a:lnTo>
                <a:lnTo>
                  <a:pt x="94305" y="107067"/>
                </a:lnTo>
                <a:lnTo>
                  <a:pt x="95343" y="107067"/>
                </a:lnTo>
                <a:lnTo>
                  <a:pt x="96550" y="106890"/>
                </a:lnTo>
                <a:lnTo>
                  <a:pt x="97581" y="106552"/>
                </a:lnTo>
                <a:lnTo>
                  <a:pt x="98618" y="106029"/>
                </a:lnTo>
                <a:lnTo>
                  <a:pt x="99480" y="105345"/>
                </a:lnTo>
                <a:lnTo>
                  <a:pt x="105338" y="99478"/>
                </a:lnTo>
                <a:lnTo>
                  <a:pt x="106030" y="98617"/>
                </a:lnTo>
                <a:lnTo>
                  <a:pt x="106545" y="97586"/>
                </a:lnTo>
                <a:lnTo>
                  <a:pt x="106891" y="96549"/>
                </a:lnTo>
                <a:lnTo>
                  <a:pt x="107068" y="95342"/>
                </a:lnTo>
                <a:lnTo>
                  <a:pt x="107068" y="94311"/>
                </a:lnTo>
                <a:lnTo>
                  <a:pt x="106722" y="93273"/>
                </a:lnTo>
                <a:lnTo>
                  <a:pt x="106376" y="92243"/>
                </a:lnTo>
                <a:lnTo>
                  <a:pt x="105861" y="91205"/>
                </a:lnTo>
                <a:lnTo>
                  <a:pt x="98103" y="81548"/>
                </a:lnTo>
                <a:lnTo>
                  <a:pt x="99303" y="79134"/>
                </a:lnTo>
                <a:lnTo>
                  <a:pt x="100341" y="76719"/>
                </a:lnTo>
                <a:lnTo>
                  <a:pt x="101378" y="74136"/>
                </a:lnTo>
                <a:lnTo>
                  <a:pt x="102063" y="71721"/>
                </a:lnTo>
                <a:lnTo>
                  <a:pt x="114480" y="70345"/>
                </a:lnTo>
                <a:lnTo>
                  <a:pt x="115510" y="69999"/>
                </a:lnTo>
                <a:lnTo>
                  <a:pt x="116548" y="69653"/>
                </a:lnTo>
                <a:lnTo>
                  <a:pt x="117578" y="68961"/>
                </a:lnTo>
                <a:lnTo>
                  <a:pt x="118270" y="68276"/>
                </a:lnTo>
                <a:lnTo>
                  <a:pt x="118962" y="67239"/>
                </a:lnTo>
                <a:lnTo>
                  <a:pt x="119477" y="66378"/>
                </a:lnTo>
                <a:lnTo>
                  <a:pt x="119823" y="65347"/>
                </a:lnTo>
                <a:lnTo>
                  <a:pt x="119992" y="64140"/>
                </a:lnTo>
                <a:lnTo>
                  <a:pt x="119992" y="55859"/>
                </a:lnTo>
                <a:lnTo>
                  <a:pt x="119823" y="54652"/>
                </a:lnTo>
                <a:lnTo>
                  <a:pt x="119477" y="53621"/>
                </a:lnTo>
                <a:lnTo>
                  <a:pt x="118962" y="52760"/>
                </a:lnTo>
                <a:lnTo>
                  <a:pt x="118270" y="51723"/>
                </a:lnTo>
                <a:lnTo>
                  <a:pt x="117578" y="51031"/>
                </a:lnTo>
                <a:lnTo>
                  <a:pt x="116548" y="50346"/>
                </a:lnTo>
                <a:lnTo>
                  <a:pt x="115510" y="50000"/>
                </a:lnTo>
                <a:lnTo>
                  <a:pt x="114480" y="49654"/>
                </a:lnTo>
                <a:lnTo>
                  <a:pt x="102063" y="48278"/>
                </a:lnTo>
                <a:lnTo>
                  <a:pt x="101378" y="45863"/>
                </a:lnTo>
                <a:lnTo>
                  <a:pt x="100341" y="43273"/>
                </a:lnTo>
                <a:lnTo>
                  <a:pt x="99303" y="40858"/>
                </a:lnTo>
                <a:lnTo>
                  <a:pt x="98103" y="38451"/>
                </a:lnTo>
                <a:lnTo>
                  <a:pt x="105861" y="28794"/>
                </a:lnTo>
                <a:lnTo>
                  <a:pt x="106376" y="27756"/>
                </a:lnTo>
                <a:lnTo>
                  <a:pt x="106722" y="26726"/>
                </a:lnTo>
                <a:lnTo>
                  <a:pt x="107068" y="25688"/>
                </a:lnTo>
                <a:lnTo>
                  <a:pt x="107068" y="24657"/>
                </a:lnTo>
                <a:lnTo>
                  <a:pt x="106891" y="23450"/>
                </a:lnTo>
                <a:lnTo>
                  <a:pt x="106545" y="22413"/>
                </a:lnTo>
                <a:lnTo>
                  <a:pt x="106030" y="21382"/>
                </a:lnTo>
                <a:lnTo>
                  <a:pt x="105338" y="20521"/>
                </a:lnTo>
                <a:lnTo>
                  <a:pt x="99480" y="14654"/>
                </a:lnTo>
                <a:lnTo>
                  <a:pt x="98618" y="13963"/>
                </a:lnTo>
                <a:lnTo>
                  <a:pt x="97581" y="13447"/>
                </a:lnTo>
                <a:lnTo>
                  <a:pt x="96550" y="13101"/>
                </a:lnTo>
                <a:lnTo>
                  <a:pt x="95343" y="12932"/>
                </a:lnTo>
                <a:lnTo>
                  <a:pt x="94305" y="12932"/>
                </a:lnTo>
                <a:lnTo>
                  <a:pt x="93275" y="13278"/>
                </a:lnTo>
                <a:lnTo>
                  <a:pt x="92237" y="13624"/>
                </a:lnTo>
                <a:lnTo>
                  <a:pt x="91207" y="14309"/>
                </a:lnTo>
                <a:lnTo>
                  <a:pt x="81550" y="21897"/>
                </a:lnTo>
                <a:lnTo>
                  <a:pt x="79136" y="20690"/>
                </a:lnTo>
                <a:lnTo>
                  <a:pt x="76722" y="19652"/>
                </a:lnTo>
                <a:lnTo>
                  <a:pt x="74138" y="18622"/>
                </a:lnTo>
                <a:lnTo>
                  <a:pt x="71724" y="17930"/>
                </a:lnTo>
                <a:lnTo>
                  <a:pt x="70341" y="5520"/>
                </a:lnTo>
                <a:lnTo>
                  <a:pt x="70002" y="4482"/>
                </a:lnTo>
                <a:lnTo>
                  <a:pt x="69656" y="3451"/>
                </a:lnTo>
                <a:lnTo>
                  <a:pt x="68964" y="2414"/>
                </a:lnTo>
                <a:lnTo>
                  <a:pt x="68272" y="1722"/>
                </a:lnTo>
                <a:lnTo>
                  <a:pt x="67242" y="1037"/>
                </a:lnTo>
                <a:lnTo>
                  <a:pt x="66381" y="515"/>
                </a:lnTo>
                <a:lnTo>
                  <a:pt x="65343" y="176"/>
                </a:lnTo>
                <a:lnTo>
                  <a:pt x="6413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5772015" y="4056441"/>
            <a:ext cx="574102" cy="550470"/>
            <a:chOff x="5241175" y="4959100"/>
            <a:chExt cx="539925" cy="517700"/>
          </a:xfrm>
        </p:grpSpPr>
        <p:sp>
          <p:nvSpPr>
            <p:cNvPr id="169" name="Shape 169"/>
            <p:cNvSpPr/>
            <p:nvPr/>
          </p:nvSpPr>
          <p:spPr>
            <a:xfrm>
              <a:off x="5575150" y="4959100"/>
              <a:ext cx="161100" cy="178200"/>
            </a:xfrm>
            <a:custGeom>
              <a:pathLst>
                <a:path extrusionOk="0" h="120000" w="120000">
                  <a:moveTo>
                    <a:pt x="86357" y="0"/>
                  </a:moveTo>
                  <a:lnTo>
                    <a:pt x="83175" y="420"/>
                  </a:lnTo>
                  <a:lnTo>
                    <a:pt x="79993" y="824"/>
                  </a:lnTo>
                  <a:lnTo>
                    <a:pt x="76811" y="1648"/>
                  </a:lnTo>
                  <a:lnTo>
                    <a:pt x="73630" y="2473"/>
                  </a:lnTo>
                  <a:lnTo>
                    <a:pt x="70448" y="3701"/>
                  </a:lnTo>
                  <a:lnTo>
                    <a:pt x="67731" y="5350"/>
                  </a:lnTo>
                  <a:lnTo>
                    <a:pt x="65442" y="6982"/>
                  </a:lnTo>
                  <a:lnTo>
                    <a:pt x="63172" y="9052"/>
                  </a:lnTo>
                  <a:lnTo>
                    <a:pt x="60902" y="11104"/>
                  </a:lnTo>
                  <a:lnTo>
                    <a:pt x="59078" y="13561"/>
                  </a:lnTo>
                  <a:lnTo>
                    <a:pt x="57273" y="16034"/>
                  </a:lnTo>
                  <a:lnTo>
                    <a:pt x="55915" y="18491"/>
                  </a:lnTo>
                  <a:lnTo>
                    <a:pt x="54538" y="21368"/>
                  </a:lnTo>
                  <a:lnTo>
                    <a:pt x="54092" y="24245"/>
                  </a:lnTo>
                  <a:lnTo>
                    <a:pt x="53626" y="27122"/>
                  </a:lnTo>
                  <a:lnTo>
                    <a:pt x="53180" y="30420"/>
                  </a:lnTo>
                  <a:lnTo>
                    <a:pt x="53626" y="34929"/>
                  </a:lnTo>
                  <a:lnTo>
                    <a:pt x="55003" y="39455"/>
                  </a:lnTo>
                  <a:lnTo>
                    <a:pt x="56808" y="43561"/>
                  </a:lnTo>
                  <a:lnTo>
                    <a:pt x="59078" y="47263"/>
                  </a:lnTo>
                  <a:lnTo>
                    <a:pt x="0" y="110140"/>
                  </a:lnTo>
                  <a:lnTo>
                    <a:pt x="6828" y="114649"/>
                  </a:lnTo>
                  <a:lnTo>
                    <a:pt x="13192" y="120000"/>
                  </a:lnTo>
                  <a:lnTo>
                    <a:pt x="72271" y="57526"/>
                  </a:lnTo>
                  <a:lnTo>
                    <a:pt x="75453" y="58771"/>
                  </a:lnTo>
                  <a:lnTo>
                    <a:pt x="79082" y="59596"/>
                  </a:lnTo>
                  <a:lnTo>
                    <a:pt x="82710" y="60000"/>
                  </a:lnTo>
                  <a:lnTo>
                    <a:pt x="86357" y="60403"/>
                  </a:lnTo>
                  <a:lnTo>
                    <a:pt x="89986" y="60000"/>
                  </a:lnTo>
                  <a:lnTo>
                    <a:pt x="93167" y="59596"/>
                  </a:lnTo>
                  <a:lnTo>
                    <a:pt x="96349" y="59175"/>
                  </a:lnTo>
                  <a:lnTo>
                    <a:pt x="99531" y="57947"/>
                  </a:lnTo>
                  <a:lnTo>
                    <a:pt x="102267" y="56719"/>
                  </a:lnTo>
                  <a:lnTo>
                    <a:pt x="104983" y="55070"/>
                  </a:lnTo>
                  <a:lnTo>
                    <a:pt x="107719" y="53421"/>
                  </a:lnTo>
                  <a:lnTo>
                    <a:pt x="109989" y="51368"/>
                  </a:lnTo>
                  <a:lnTo>
                    <a:pt x="112259" y="49315"/>
                  </a:lnTo>
                  <a:lnTo>
                    <a:pt x="114082" y="47263"/>
                  </a:lnTo>
                  <a:lnTo>
                    <a:pt x="115887" y="44385"/>
                  </a:lnTo>
                  <a:lnTo>
                    <a:pt x="117264" y="41912"/>
                  </a:lnTo>
                  <a:lnTo>
                    <a:pt x="118157" y="39035"/>
                  </a:lnTo>
                  <a:lnTo>
                    <a:pt x="119069" y="36158"/>
                  </a:lnTo>
                  <a:lnTo>
                    <a:pt x="119534" y="33297"/>
                  </a:lnTo>
                  <a:lnTo>
                    <a:pt x="119981" y="30420"/>
                  </a:lnTo>
                  <a:lnTo>
                    <a:pt x="119534" y="27122"/>
                  </a:lnTo>
                  <a:lnTo>
                    <a:pt x="119069" y="24245"/>
                  </a:lnTo>
                  <a:lnTo>
                    <a:pt x="118157" y="21368"/>
                  </a:lnTo>
                  <a:lnTo>
                    <a:pt x="117264" y="18491"/>
                  </a:lnTo>
                  <a:lnTo>
                    <a:pt x="115887" y="16034"/>
                  </a:lnTo>
                  <a:lnTo>
                    <a:pt x="114082" y="13561"/>
                  </a:lnTo>
                  <a:lnTo>
                    <a:pt x="112259" y="11104"/>
                  </a:lnTo>
                  <a:lnTo>
                    <a:pt x="109989" y="9052"/>
                  </a:lnTo>
                  <a:lnTo>
                    <a:pt x="107719" y="6982"/>
                  </a:lnTo>
                  <a:lnTo>
                    <a:pt x="104983" y="5350"/>
                  </a:lnTo>
                  <a:lnTo>
                    <a:pt x="102267" y="3701"/>
                  </a:lnTo>
                  <a:lnTo>
                    <a:pt x="99531" y="2473"/>
                  </a:lnTo>
                  <a:lnTo>
                    <a:pt x="96349" y="1648"/>
                  </a:lnTo>
                  <a:lnTo>
                    <a:pt x="93167" y="824"/>
                  </a:lnTo>
                  <a:lnTo>
                    <a:pt x="89986" y="420"/>
                  </a:lnTo>
                  <a:lnTo>
                    <a:pt x="86357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5330925" y="4985350"/>
              <a:ext cx="128400" cy="148500"/>
            </a:xfrm>
            <a:custGeom>
              <a:pathLst>
                <a:path extrusionOk="0" h="120000" w="120000">
                  <a:moveTo>
                    <a:pt x="36561" y="0"/>
                  </a:moveTo>
                  <a:lnTo>
                    <a:pt x="32561" y="505"/>
                  </a:lnTo>
                  <a:lnTo>
                    <a:pt x="28561" y="1495"/>
                  </a:lnTo>
                  <a:lnTo>
                    <a:pt x="25146" y="2971"/>
                  </a:lnTo>
                  <a:lnTo>
                    <a:pt x="21146" y="4447"/>
                  </a:lnTo>
                  <a:lnTo>
                    <a:pt x="17707" y="6428"/>
                  </a:lnTo>
                  <a:lnTo>
                    <a:pt x="14853" y="8409"/>
                  </a:lnTo>
                  <a:lnTo>
                    <a:pt x="12000" y="10876"/>
                  </a:lnTo>
                  <a:lnTo>
                    <a:pt x="9146" y="13342"/>
                  </a:lnTo>
                  <a:lnTo>
                    <a:pt x="6853" y="16293"/>
                  </a:lnTo>
                  <a:lnTo>
                    <a:pt x="4584" y="19265"/>
                  </a:lnTo>
                  <a:lnTo>
                    <a:pt x="2853" y="22216"/>
                  </a:lnTo>
                  <a:lnTo>
                    <a:pt x="1730" y="25673"/>
                  </a:lnTo>
                  <a:lnTo>
                    <a:pt x="584" y="29636"/>
                  </a:lnTo>
                  <a:lnTo>
                    <a:pt x="0" y="33092"/>
                  </a:lnTo>
                  <a:lnTo>
                    <a:pt x="0" y="36549"/>
                  </a:lnTo>
                  <a:lnTo>
                    <a:pt x="0" y="40491"/>
                  </a:lnTo>
                  <a:lnTo>
                    <a:pt x="584" y="43948"/>
                  </a:lnTo>
                  <a:lnTo>
                    <a:pt x="1730" y="47405"/>
                  </a:lnTo>
                  <a:lnTo>
                    <a:pt x="3438" y="50377"/>
                  </a:lnTo>
                  <a:lnTo>
                    <a:pt x="5146" y="53834"/>
                  </a:lnTo>
                  <a:lnTo>
                    <a:pt x="7438" y="56300"/>
                  </a:lnTo>
                  <a:lnTo>
                    <a:pt x="9707" y="59252"/>
                  </a:lnTo>
                  <a:lnTo>
                    <a:pt x="12584" y="61718"/>
                  </a:lnTo>
                  <a:lnTo>
                    <a:pt x="15438" y="64184"/>
                  </a:lnTo>
                  <a:lnTo>
                    <a:pt x="18853" y="66165"/>
                  </a:lnTo>
                  <a:lnTo>
                    <a:pt x="22292" y="68146"/>
                  </a:lnTo>
                  <a:lnTo>
                    <a:pt x="25707" y="69622"/>
                  </a:lnTo>
                  <a:lnTo>
                    <a:pt x="29707" y="70613"/>
                  </a:lnTo>
                  <a:lnTo>
                    <a:pt x="34292" y="71603"/>
                  </a:lnTo>
                  <a:lnTo>
                    <a:pt x="40000" y="72088"/>
                  </a:lnTo>
                  <a:lnTo>
                    <a:pt x="46292" y="72088"/>
                  </a:lnTo>
                  <a:lnTo>
                    <a:pt x="52000" y="71098"/>
                  </a:lnTo>
                  <a:lnTo>
                    <a:pt x="57707" y="69622"/>
                  </a:lnTo>
                  <a:lnTo>
                    <a:pt x="102830" y="119979"/>
                  </a:lnTo>
                  <a:lnTo>
                    <a:pt x="110830" y="114056"/>
                  </a:lnTo>
                  <a:lnTo>
                    <a:pt x="119976" y="108638"/>
                  </a:lnTo>
                  <a:lnTo>
                    <a:pt x="74853" y="57776"/>
                  </a:lnTo>
                  <a:lnTo>
                    <a:pt x="77707" y="54319"/>
                  </a:lnTo>
                  <a:lnTo>
                    <a:pt x="79976" y="50862"/>
                  </a:lnTo>
                  <a:lnTo>
                    <a:pt x="81707" y="46920"/>
                  </a:lnTo>
                  <a:lnTo>
                    <a:pt x="82853" y="42473"/>
                  </a:lnTo>
                  <a:lnTo>
                    <a:pt x="83415" y="39016"/>
                  </a:lnTo>
                  <a:lnTo>
                    <a:pt x="83415" y="35053"/>
                  </a:lnTo>
                  <a:lnTo>
                    <a:pt x="83415" y="31617"/>
                  </a:lnTo>
                  <a:lnTo>
                    <a:pt x="82269" y="28160"/>
                  </a:lnTo>
                  <a:lnTo>
                    <a:pt x="81122" y="24703"/>
                  </a:lnTo>
                  <a:lnTo>
                    <a:pt x="79976" y="21731"/>
                  </a:lnTo>
                  <a:lnTo>
                    <a:pt x="78269" y="18274"/>
                  </a:lnTo>
                  <a:lnTo>
                    <a:pt x="76000" y="15323"/>
                  </a:lnTo>
                  <a:lnTo>
                    <a:pt x="73707" y="12836"/>
                  </a:lnTo>
                  <a:lnTo>
                    <a:pt x="70853" y="10370"/>
                  </a:lnTo>
                  <a:lnTo>
                    <a:pt x="68000" y="7904"/>
                  </a:lnTo>
                  <a:lnTo>
                    <a:pt x="64561" y="5943"/>
                  </a:lnTo>
                  <a:lnTo>
                    <a:pt x="61146" y="3962"/>
                  </a:lnTo>
                  <a:lnTo>
                    <a:pt x="57146" y="2486"/>
                  </a:lnTo>
                  <a:lnTo>
                    <a:pt x="53146" y="1495"/>
                  </a:lnTo>
                  <a:lnTo>
                    <a:pt x="49146" y="505"/>
                  </a:lnTo>
                  <a:lnTo>
                    <a:pt x="45146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5241175" y="5241175"/>
              <a:ext cx="180000" cy="109200"/>
            </a:xfrm>
            <a:custGeom>
              <a:pathLst>
                <a:path extrusionOk="0" h="120000" w="120000">
                  <a:moveTo>
                    <a:pt x="113904" y="27"/>
                  </a:moveTo>
                  <a:lnTo>
                    <a:pt x="53696" y="40914"/>
                  </a:lnTo>
                  <a:lnTo>
                    <a:pt x="51664" y="37539"/>
                  </a:lnTo>
                  <a:lnTo>
                    <a:pt x="49632" y="34191"/>
                  </a:lnTo>
                  <a:lnTo>
                    <a:pt x="47600" y="30843"/>
                  </a:lnTo>
                  <a:lnTo>
                    <a:pt x="44752" y="28154"/>
                  </a:lnTo>
                  <a:lnTo>
                    <a:pt x="42303" y="26151"/>
                  </a:lnTo>
                  <a:lnTo>
                    <a:pt x="39455" y="24148"/>
                  </a:lnTo>
                  <a:lnTo>
                    <a:pt x="36607" y="22803"/>
                  </a:lnTo>
                  <a:lnTo>
                    <a:pt x="33759" y="22144"/>
                  </a:lnTo>
                  <a:lnTo>
                    <a:pt x="30911" y="21458"/>
                  </a:lnTo>
                  <a:lnTo>
                    <a:pt x="28063" y="22144"/>
                  </a:lnTo>
                  <a:lnTo>
                    <a:pt x="25215" y="22144"/>
                  </a:lnTo>
                  <a:lnTo>
                    <a:pt x="22367" y="23489"/>
                  </a:lnTo>
                  <a:lnTo>
                    <a:pt x="19519" y="24806"/>
                  </a:lnTo>
                  <a:lnTo>
                    <a:pt x="17088" y="26837"/>
                  </a:lnTo>
                  <a:lnTo>
                    <a:pt x="14639" y="28840"/>
                  </a:lnTo>
                  <a:lnTo>
                    <a:pt x="12208" y="31529"/>
                  </a:lnTo>
                  <a:lnTo>
                    <a:pt x="9759" y="34877"/>
                  </a:lnTo>
                  <a:lnTo>
                    <a:pt x="7727" y="38225"/>
                  </a:lnTo>
                  <a:lnTo>
                    <a:pt x="5696" y="41573"/>
                  </a:lnTo>
                  <a:lnTo>
                    <a:pt x="4063" y="46265"/>
                  </a:lnTo>
                  <a:lnTo>
                    <a:pt x="2848" y="50272"/>
                  </a:lnTo>
                  <a:lnTo>
                    <a:pt x="1632" y="54964"/>
                  </a:lnTo>
                  <a:lnTo>
                    <a:pt x="816" y="59656"/>
                  </a:lnTo>
                  <a:lnTo>
                    <a:pt x="416" y="64349"/>
                  </a:lnTo>
                  <a:lnTo>
                    <a:pt x="0" y="69041"/>
                  </a:lnTo>
                  <a:lnTo>
                    <a:pt x="0" y="73734"/>
                  </a:lnTo>
                  <a:lnTo>
                    <a:pt x="416" y="78426"/>
                  </a:lnTo>
                  <a:lnTo>
                    <a:pt x="1215" y="83119"/>
                  </a:lnTo>
                  <a:lnTo>
                    <a:pt x="2031" y="87811"/>
                  </a:lnTo>
                  <a:lnTo>
                    <a:pt x="3247" y="91845"/>
                  </a:lnTo>
                  <a:lnTo>
                    <a:pt x="4480" y="96537"/>
                  </a:lnTo>
                  <a:lnTo>
                    <a:pt x="6095" y="99885"/>
                  </a:lnTo>
                  <a:lnTo>
                    <a:pt x="7727" y="103892"/>
                  </a:lnTo>
                  <a:lnTo>
                    <a:pt x="10176" y="107239"/>
                  </a:lnTo>
                  <a:lnTo>
                    <a:pt x="12208" y="110615"/>
                  </a:lnTo>
                  <a:lnTo>
                    <a:pt x="15056" y="113276"/>
                  </a:lnTo>
                  <a:lnTo>
                    <a:pt x="17487" y="115280"/>
                  </a:lnTo>
                  <a:lnTo>
                    <a:pt x="20335" y="117310"/>
                  </a:lnTo>
                  <a:lnTo>
                    <a:pt x="23183" y="118655"/>
                  </a:lnTo>
                  <a:lnTo>
                    <a:pt x="26031" y="119313"/>
                  </a:lnTo>
                  <a:lnTo>
                    <a:pt x="28879" y="119972"/>
                  </a:lnTo>
                  <a:lnTo>
                    <a:pt x="31727" y="119972"/>
                  </a:lnTo>
                  <a:lnTo>
                    <a:pt x="34575" y="119313"/>
                  </a:lnTo>
                  <a:lnTo>
                    <a:pt x="37424" y="117969"/>
                  </a:lnTo>
                  <a:lnTo>
                    <a:pt x="40272" y="116624"/>
                  </a:lnTo>
                  <a:lnTo>
                    <a:pt x="42720" y="115280"/>
                  </a:lnTo>
                  <a:lnTo>
                    <a:pt x="45151" y="112618"/>
                  </a:lnTo>
                  <a:lnTo>
                    <a:pt x="47600" y="109929"/>
                  </a:lnTo>
                  <a:lnTo>
                    <a:pt x="50031" y="107239"/>
                  </a:lnTo>
                  <a:lnTo>
                    <a:pt x="52063" y="103892"/>
                  </a:lnTo>
                  <a:lnTo>
                    <a:pt x="54095" y="99885"/>
                  </a:lnTo>
                  <a:lnTo>
                    <a:pt x="55727" y="95851"/>
                  </a:lnTo>
                  <a:lnTo>
                    <a:pt x="57759" y="87811"/>
                  </a:lnTo>
                  <a:lnTo>
                    <a:pt x="58975" y="80429"/>
                  </a:lnTo>
                  <a:lnTo>
                    <a:pt x="59791" y="72389"/>
                  </a:lnTo>
                  <a:lnTo>
                    <a:pt x="59392" y="64349"/>
                  </a:lnTo>
                  <a:lnTo>
                    <a:pt x="120000" y="23489"/>
                  </a:lnTo>
                  <a:lnTo>
                    <a:pt x="116335" y="12074"/>
                  </a:lnTo>
                  <a:lnTo>
                    <a:pt x="113904" y="27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5461575" y="5316900"/>
              <a:ext cx="89100" cy="159900"/>
            </a:xfrm>
            <a:custGeom>
              <a:pathLst>
                <a:path extrusionOk="0" h="120000" w="120000">
                  <a:moveTo>
                    <a:pt x="50159" y="0"/>
                  </a:moveTo>
                  <a:lnTo>
                    <a:pt x="46862" y="53595"/>
                  </a:lnTo>
                  <a:lnTo>
                    <a:pt x="40302" y="54514"/>
                  </a:lnTo>
                  <a:lnTo>
                    <a:pt x="33708" y="56333"/>
                  </a:lnTo>
                  <a:lnTo>
                    <a:pt x="27148" y="58171"/>
                  </a:lnTo>
                  <a:lnTo>
                    <a:pt x="21396" y="60459"/>
                  </a:lnTo>
                  <a:lnTo>
                    <a:pt x="16450" y="62747"/>
                  </a:lnTo>
                  <a:lnTo>
                    <a:pt x="13187" y="65503"/>
                  </a:lnTo>
                  <a:lnTo>
                    <a:pt x="9049" y="68241"/>
                  </a:lnTo>
                  <a:lnTo>
                    <a:pt x="6593" y="70998"/>
                  </a:lnTo>
                  <a:lnTo>
                    <a:pt x="4137" y="73736"/>
                  </a:lnTo>
                  <a:lnTo>
                    <a:pt x="2489" y="76943"/>
                  </a:lnTo>
                  <a:lnTo>
                    <a:pt x="841" y="80150"/>
                  </a:lnTo>
                  <a:lnTo>
                    <a:pt x="33" y="83356"/>
                  </a:lnTo>
                  <a:lnTo>
                    <a:pt x="33" y="86563"/>
                  </a:lnTo>
                  <a:lnTo>
                    <a:pt x="33" y="89770"/>
                  </a:lnTo>
                  <a:lnTo>
                    <a:pt x="841" y="92977"/>
                  </a:lnTo>
                  <a:lnTo>
                    <a:pt x="2489" y="96183"/>
                  </a:lnTo>
                  <a:lnTo>
                    <a:pt x="4137" y="98940"/>
                  </a:lnTo>
                  <a:lnTo>
                    <a:pt x="6593" y="102147"/>
                  </a:lnTo>
                  <a:lnTo>
                    <a:pt x="9890" y="104885"/>
                  </a:lnTo>
                  <a:lnTo>
                    <a:pt x="13994" y="107641"/>
                  </a:lnTo>
                  <a:lnTo>
                    <a:pt x="18099" y="110379"/>
                  </a:lnTo>
                  <a:lnTo>
                    <a:pt x="22203" y="112667"/>
                  </a:lnTo>
                  <a:lnTo>
                    <a:pt x="27148" y="114505"/>
                  </a:lnTo>
                  <a:lnTo>
                    <a:pt x="32060" y="115874"/>
                  </a:lnTo>
                  <a:lnTo>
                    <a:pt x="37813" y="117243"/>
                  </a:lnTo>
                  <a:lnTo>
                    <a:pt x="42758" y="118631"/>
                  </a:lnTo>
                  <a:lnTo>
                    <a:pt x="48511" y="119081"/>
                  </a:lnTo>
                  <a:lnTo>
                    <a:pt x="54264" y="119549"/>
                  </a:lnTo>
                  <a:lnTo>
                    <a:pt x="60016" y="120000"/>
                  </a:lnTo>
                  <a:lnTo>
                    <a:pt x="65769" y="119549"/>
                  </a:lnTo>
                  <a:lnTo>
                    <a:pt x="71522" y="119081"/>
                  </a:lnTo>
                  <a:lnTo>
                    <a:pt x="77275" y="118162"/>
                  </a:lnTo>
                  <a:lnTo>
                    <a:pt x="83027" y="117243"/>
                  </a:lnTo>
                  <a:lnTo>
                    <a:pt x="87939" y="115874"/>
                  </a:lnTo>
                  <a:lnTo>
                    <a:pt x="93692" y="114055"/>
                  </a:lnTo>
                  <a:lnTo>
                    <a:pt x="98637" y="112217"/>
                  </a:lnTo>
                  <a:lnTo>
                    <a:pt x="102741" y="109929"/>
                  </a:lnTo>
                  <a:lnTo>
                    <a:pt x="106846" y="107172"/>
                  </a:lnTo>
                  <a:lnTo>
                    <a:pt x="110109" y="104435"/>
                  </a:lnTo>
                  <a:lnTo>
                    <a:pt x="113406" y="101678"/>
                  </a:lnTo>
                  <a:lnTo>
                    <a:pt x="115862" y="98940"/>
                  </a:lnTo>
                  <a:lnTo>
                    <a:pt x="117510" y="95733"/>
                  </a:lnTo>
                  <a:lnTo>
                    <a:pt x="119158" y="92526"/>
                  </a:lnTo>
                  <a:lnTo>
                    <a:pt x="120000" y="89320"/>
                  </a:lnTo>
                  <a:lnTo>
                    <a:pt x="120000" y="86113"/>
                  </a:lnTo>
                  <a:lnTo>
                    <a:pt x="120000" y="82906"/>
                  </a:lnTo>
                  <a:lnTo>
                    <a:pt x="119158" y="79699"/>
                  </a:lnTo>
                  <a:lnTo>
                    <a:pt x="117510" y="76493"/>
                  </a:lnTo>
                  <a:lnTo>
                    <a:pt x="115054" y="73286"/>
                  </a:lnTo>
                  <a:lnTo>
                    <a:pt x="112598" y="70529"/>
                  </a:lnTo>
                  <a:lnTo>
                    <a:pt x="110109" y="67791"/>
                  </a:lnTo>
                  <a:lnTo>
                    <a:pt x="106005" y="65035"/>
                  </a:lnTo>
                  <a:lnTo>
                    <a:pt x="100252" y="61378"/>
                  </a:lnTo>
                  <a:lnTo>
                    <a:pt x="92884" y="58171"/>
                  </a:lnTo>
                  <a:lnTo>
                    <a:pt x="85483" y="55883"/>
                  </a:lnTo>
                  <a:lnTo>
                    <a:pt x="78082" y="54514"/>
                  </a:lnTo>
                  <a:lnTo>
                    <a:pt x="81379" y="468"/>
                  </a:lnTo>
                  <a:lnTo>
                    <a:pt x="81379" y="468"/>
                  </a:lnTo>
                  <a:lnTo>
                    <a:pt x="71522" y="918"/>
                  </a:lnTo>
                  <a:lnTo>
                    <a:pt x="60824" y="468"/>
                  </a:lnTo>
                  <a:lnTo>
                    <a:pt x="50159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5619100" y="5194175"/>
              <a:ext cx="162000" cy="89700"/>
            </a:xfrm>
            <a:custGeom>
              <a:pathLst>
                <a:path extrusionOk="0" h="120000" w="120000">
                  <a:moveTo>
                    <a:pt x="85115" y="0"/>
                  </a:moveTo>
                  <a:lnTo>
                    <a:pt x="81964" y="835"/>
                  </a:lnTo>
                  <a:lnTo>
                    <a:pt x="78795" y="2439"/>
                  </a:lnTo>
                  <a:lnTo>
                    <a:pt x="75625" y="4076"/>
                  </a:lnTo>
                  <a:lnTo>
                    <a:pt x="71992" y="6549"/>
                  </a:lnTo>
                  <a:lnTo>
                    <a:pt x="68822" y="9791"/>
                  </a:lnTo>
                  <a:lnTo>
                    <a:pt x="66116" y="13065"/>
                  </a:lnTo>
                  <a:lnTo>
                    <a:pt x="63392" y="17142"/>
                  </a:lnTo>
                  <a:lnTo>
                    <a:pt x="61130" y="22055"/>
                  </a:lnTo>
                  <a:lnTo>
                    <a:pt x="59314" y="26934"/>
                  </a:lnTo>
                  <a:lnTo>
                    <a:pt x="57516" y="31846"/>
                  </a:lnTo>
                  <a:lnTo>
                    <a:pt x="56144" y="37560"/>
                  </a:lnTo>
                  <a:lnTo>
                    <a:pt x="1835" y="25296"/>
                  </a:lnTo>
                  <a:lnTo>
                    <a:pt x="1371" y="40802"/>
                  </a:lnTo>
                  <a:lnTo>
                    <a:pt x="18" y="55505"/>
                  </a:lnTo>
                  <a:lnTo>
                    <a:pt x="53883" y="67736"/>
                  </a:lnTo>
                  <a:lnTo>
                    <a:pt x="54346" y="74285"/>
                  </a:lnTo>
                  <a:lnTo>
                    <a:pt x="55699" y="80802"/>
                  </a:lnTo>
                  <a:lnTo>
                    <a:pt x="57052" y="85714"/>
                  </a:lnTo>
                  <a:lnTo>
                    <a:pt x="58424" y="91428"/>
                  </a:lnTo>
                  <a:lnTo>
                    <a:pt x="60222" y="96307"/>
                  </a:lnTo>
                  <a:lnTo>
                    <a:pt x="62483" y="100384"/>
                  </a:lnTo>
                  <a:lnTo>
                    <a:pt x="64745" y="104461"/>
                  </a:lnTo>
                  <a:lnTo>
                    <a:pt x="67025" y="108538"/>
                  </a:lnTo>
                  <a:lnTo>
                    <a:pt x="69731" y="111812"/>
                  </a:lnTo>
                  <a:lnTo>
                    <a:pt x="72455" y="114252"/>
                  </a:lnTo>
                  <a:lnTo>
                    <a:pt x="75625" y="116725"/>
                  </a:lnTo>
                  <a:lnTo>
                    <a:pt x="78795" y="118329"/>
                  </a:lnTo>
                  <a:lnTo>
                    <a:pt x="81964" y="119164"/>
                  </a:lnTo>
                  <a:lnTo>
                    <a:pt x="85115" y="119966"/>
                  </a:lnTo>
                  <a:lnTo>
                    <a:pt x="88285" y="119966"/>
                  </a:lnTo>
                  <a:lnTo>
                    <a:pt x="91455" y="119164"/>
                  </a:lnTo>
                  <a:lnTo>
                    <a:pt x="94624" y="118329"/>
                  </a:lnTo>
                  <a:lnTo>
                    <a:pt x="97794" y="115889"/>
                  </a:lnTo>
                  <a:lnTo>
                    <a:pt x="100963" y="114252"/>
                  </a:lnTo>
                  <a:lnTo>
                    <a:pt x="104133" y="111010"/>
                  </a:lnTo>
                  <a:lnTo>
                    <a:pt x="106858" y="107736"/>
                  </a:lnTo>
                  <a:lnTo>
                    <a:pt x="109119" y="103659"/>
                  </a:lnTo>
                  <a:lnTo>
                    <a:pt x="111380" y="99582"/>
                  </a:lnTo>
                  <a:lnTo>
                    <a:pt x="113642" y="95505"/>
                  </a:lnTo>
                  <a:lnTo>
                    <a:pt x="114995" y="90593"/>
                  </a:lnTo>
                  <a:lnTo>
                    <a:pt x="116811" y="85714"/>
                  </a:lnTo>
                  <a:lnTo>
                    <a:pt x="117720" y="80000"/>
                  </a:lnTo>
                  <a:lnTo>
                    <a:pt x="118628" y="74285"/>
                  </a:lnTo>
                  <a:lnTo>
                    <a:pt x="119536" y="69373"/>
                  </a:lnTo>
                  <a:lnTo>
                    <a:pt x="119981" y="62857"/>
                  </a:lnTo>
                  <a:lnTo>
                    <a:pt x="119981" y="57142"/>
                  </a:lnTo>
                  <a:lnTo>
                    <a:pt x="119536" y="51428"/>
                  </a:lnTo>
                  <a:lnTo>
                    <a:pt x="119073" y="45714"/>
                  </a:lnTo>
                  <a:lnTo>
                    <a:pt x="117720" y="40000"/>
                  </a:lnTo>
                  <a:lnTo>
                    <a:pt x="116367" y="34285"/>
                  </a:lnTo>
                  <a:lnTo>
                    <a:pt x="114995" y="28571"/>
                  </a:lnTo>
                  <a:lnTo>
                    <a:pt x="113197" y="23659"/>
                  </a:lnTo>
                  <a:lnTo>
                    <a:pt x="110936" y="19582"/>
                  </a:lnTo>
                  <a:lnTo>
                    <a:pt x="108656" y="15505"/>
                  </a:lnTo>
                  <a:lnTo>
                    <a:pt x="106394" y="11428"/>
                  </a:lnTo>
                  <a:lnTo>
                    <a:pt x="103688" y="8989"/>
                  </a:lnTo>
                  <a:lnTo>
                    <a:pt x="100963" y="5714"/>
                  </a:lnTo>
                  <a:lnTo>
                    <a:pt x="97794" y="4076"/>
                  </a:lnTo>
                  <a:lnTo>
                    <a:pt x="94624" y="2439"/>
                  </a:lnTo>
                  <a:lnTo>
                    <a:pt x="91455" y="835"/>
                  </a:lnTo>
                  <a:lnTo>
                    <a:pt x="88285" y="835"/>
                  </a:lnTo>
                  <a:lnTo>
                    <a:pt x="85115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5420075" y="5116000"/>
              <a:ext cx="189300" cy="189900"/>
            </a:xfrm>
            <a:custGeom>
              <a:pathLst>
                <a:path extrusionOk="0" h="120000" w="120000">
                  <a:moveTo>
                    <a:pt x="60000" y="15"/>
                  </a:moveTo>
                  <a:lnTo>
                    <a:pt x="53803" y="394"/>
                  </a:lnTo>
                  <a:lnTo>
                    <a:pt x="47987" y="1168"/>
                  </a:lnTo>
                  <a:lnTo>
                    <a:pt x="42187" y="2716"/>
                  </a:lnTo>
                  <a:lnTo>
                    <a:pt x="36767" y="4643"/>
                  </a:lnTo>
                  <a:lnTo>
                    <a:pt x="31347" y="7345"/>
                  </a:lnTo>
                  <a:lnTo>
                    <a:pt x="26323" y="10425"/>
                  </a:lnTo>
                  <a:lnTo>
                    <a:pt x="22060" y="13900"/>
                  </a:lnTo>
                  <a:lnTo>
                    <a:pt x="17797" y="17754"/>
                  </a:lnTo>
                  <a:lnTo>
                    <a:pt x="13930" y="22003"/>
                  </a:lnTo>
                  <a:lnTo>
                    <a:pt x="10443" y="26631"/>
                  </a:lnTo>
                  <a:lnTo>
                    <a:pt x="7353" y="31259"/>
                  </a:lnTo>
                  <a:lnTo>
                    <a:pt x="4643" y="36661"/>
                  </a:lnTo>
                  <a:lnTo>
                    <a:pt x="2709" y="42063"/>
                  </a:lnTo>
                  <a:lnTo>
                    <a:pt x="1156" y="47845"/>
                  </a:lnTo>
                  <a:lnTo>
                    <a:pt x="380" y="54021"/>
                  </a:lnTo>
                  <a:lnTo>
                    <a:pt x="0" y="59818"/>
                  </a:lnTo>
                  <a:lnTo>
                    <a:pt x="380" y="65978"/>
                  </a:lnTo>
                  <a:lnTo>
                    <a:pt x="1156" y="72154"/>
                  </a:lnTo>
                  <a:lnTo>
                    <a:pt x="2709" y="77936"/>
                  </a:lnTo>
                  <a:lnTo>
                    <a:pt x="4643" y="83338"/>
                  </a:lnTo>
                  <a:lnTo>
                    <a:pt x="7353" y="88361"/>
                  </a:lnTo>
                  <a:lnTo>
                    <a:pt x="10443" y="93368"/>
                  </a:lnTo>
                  <a:lnTo>
                    <a:pt x="13930" y="97996"/>
                  </a:lnTo>
                  <a:lnTo>
                    <a:pt x="17797" y="102245"/>
                  </a:lnTo>
                  <a:lnTo>
                    <a:pt x="22060" y="106099"/>
                  </a:lnTo>
                  <a:lnTo>
                    <a:pt x="26323" y="109574"/>
                  </a:lnTo>
                  <a:lnTo>
                    <a:pt x="31347" y="112670"/>
                  </a:lnTo>
                  <a:lnTo>
                    <a:pt x="36767" y="114976"/>
                  </a:lnTo>
                  <a:lnTo>
                    <a:pt x="42187" y="117298"/>
                  </a:lnTo>
                  <a:lnTo>
                    <a:pt x="47987" y="118452"/>
                  </a:lnTo>
                  <a:lnTo>
                    <a:pt x="53803" y="119605"/>
                  </a:lnTo>
                  <a:lnTo>
                    <a:pt x="60000" y="120000"/>
                  </a:lnTo>
                  <a:lnTo>
                    <a:pt x="66180" y="119605"/>
                  </a:lnTo>
                  <a:lnTo>
                    <a:pt x="72377" y="118452"/>
                  </a:lnTo>
                  <a:lnTo>
                    <a:pt x="77797" y="117298"/>
                  </a:lnTo>
                  <a:lnTo>
                    <a:pt x="83597" y="114976"/>
                  </a:lnTo>
                  <a:lnTo>
                    <a:pt x="88637" y="112670"/>
                  </a:lnTo>
                  <a:lnTo>
                    <a:pt x="93660" y="109574"/>
                  </a:lnTo>
                  <a:lnTo>
                    <a:pt x="98304" y="106099"/>
                  </a:lnTo>
                  <a:lnTo>
                    <a:pt x="102567" y="102245"/>
                  </a:lnTo>
                  <a:lnTo>
                    <a:pt x="106434" y="97996"/>
                  </a:lnTo>
                  <a:lnTo>
                    <a:pt x="109920" y="93368"/>
                  </a:lnTo>
                  <a:lnTo>
                    <a:pt x="113026" y="88361"/>
                  </a:lnTo>
                  <a:lnTo>
                    <a:pt x="115340" y="83338"/>
                  </a:lnTo>
                  <a:lnTo>
                    <a:pt x="117670" y="77936"/>
                  </a:lnTo>
                  <a:lnTo>
                    <a:pt x="118827" y="72154"/>
                  </a:lnTo>
                  <a:lnTo>
                    <a:pt x="119984" y="65978"/>
                  </a:lnTo>
                  <a:lnTo>
                    <a:pt x="119984" y="59818"/>
                  </a:lnTo>
                  <a:lnTo>
                    <a:pt x="119984" y="54021"/>
                  </a:lnTo>
                  <a:lnTo>
                    <a:pt x="118827" y="47845"/>
                  </a:lnTo>
                  <a:lnTo>
                    <a:pt x="117670" y="42063"/>
                  </a:lnTo>
                  <a:lnTo>
                    <a:pt x="115340" y="36661"/>
                  </a:lnTo>
                  <a:lnTo>
                    <a:pt x="113026" y="31259"/>
                  </a:lnTo>
                  <a:lnTo>
                    <a:pt x="109920" y="26631"/>
                  </a:lnTo>
                  <a:lnTo>
                    <a:pt x="106434" y="22003"/>
                  </a:lnTo>
                  <a:lnTo>
                    <a:pt x="102567" y="17754"/>
                  </a:lnTo>
                  <a:lnTo>
                    <a:pt x="98304" y="13900"/>
                  </a:lnTo>
                  <a:lnTo>
                    <a:pt x="93660" y="10425"/>
                  </a:lnTo>
                  <a:lnTo>
                    <a:pt x="88637" y="7345"/>
                  </a:lnTo>
                  <a:lnTo>
                    <a:pt x="83597" y="4643"/>
                  </a:lnTo>
                  <a:lnTo>
                    <a:pt x="77797" y="2716"/>
                  </a:lnTo>
                  <a:lnTo>
                    <a:pt x="72377" y="1168"/>
                  </a:lnTo>
                  <a:lnTo>
                    <a:pt x="66180" y="394"/>
                  </a:lnTo>
                  <a:lnTo>
                    <a:pt x="60000" y="15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Shape 175"/>
          <p:cNvSpPr/>
          <p:nvPr/>
        </p:nvSpPr>
        <p:spPr>
          <a:xfrm>
            <a:off x="3429207" y="3904791"/>
            <a:ext cx="377700" cy="343800"/>
          </a:xfrm>
          <a:custGeom>
            <a:pathLst>
              <a:path extrusionOk="0" h="120000" w="120000">
                <a:moveTo>
                  <a:pt x="56929" y="0"/>
                </a:moveTo>
                <a:lnTo>
                  <a:pt x="53858" y="203"/>
                </a:lnTo>
                <a:lnTo>
                  <a:pt x="50780" y="601"/>
                </a:lnTo>
                <a:lnTo>
                  <a:pt x="47894" y="1000"/>
                </a:lnTo>
                <a:lnTo>
                  <a:pt x="45001" y="1594"/>
                </a:lnTo>
                <a:lnTo>
                  <a:pt x="42108" y="2383"/>
                </a:lnTo>
                <a:lnTo>
                  <a:pt x="39400" y="3383"/>
                </a:lnTo>
                <a:lnTo>
                  <a:pt x="36685" y="4376"/>
                </a:lnTo>
                <a:lnTo>
                  <a:pt x="33977" y="5368"/>
                </a:lnTo>
                <a:lnTo>
                  <a:pt x="31446" y="6759"/>
                </a:lnTo>
                <a:lnTo>
                  <a:pt x="28916" y="7947"/>
                </a:lnTo>
                <a:lnTo>
                  <a:pt x="26385" y="9541"/>
                </a:lnTo>
                <a:lnTo>
                  <a:pt x="24039" y="11127"/>
                </a:lnTo>
                <a:lnTo>
                  <a:pt x="21871" y="12714"/>
                </a:lnTo>
                <a:lnTo>
                  <a:pt x="19704" y="14503"/>
                </a:lnTo>
                <a:lnTo>
                  <a:pt x="17536" y="16293"/>
                </a:lnTo>
                <a:lnTo>
                  <a:pt x="15545" y="18278"/>
                </a:lnTo>
                <a:lnTo>
                  <a:pt x="13740" y="20271"/>
                </a:lnTo>
                <a:lnTo>
                  <a:pt x="11927" y="22451"/>
                </a:lnTo>
                <a:lnTo>
                  <a:pt x="10307" y="24639"/>
                </a:lnTo>
                <a:lnTo>
                  <a:pt x="8679" y="26827"/>
                </a:lnTo>
                <a:lnTo>
                  <a:pt x="7229" y="29210"/>
                </a:lnTo>
                <a:lnTo>
                  <a:pt x="5971" y="31594"/>
                </a:lnTo>
                <a:lnTo>
                  <a:pt x="4705" y="34172"/>
                </a:lnTo>
                <a:lnTo>
                  <a:pt x="3618" y="36759"/>
                </a:lnTo>
                <a:lnTo>
                  <a:pt x="2715" y="39338"/>
                </a:lnTo>
                <a:lnTo>
                  <a:pt x="1812" y="41925"/>
                </a:lnTo>
                <a:lnTo>
                  <a:pt x="1272" y="44707"/>
                </a:lnTo>
                <a:lnTo>
                  <a:pt x="725" y="47489"/>
                </a:lnTo>
                <a:lnTo>
                  <a:pt x="362" y="50263"/>
                </a:lnTo>
                <a:lnTo>
                  <a:pt x="7" y="53045"/>
                </a:lnTo>
                <a:lnTo>
                  <a:pt x="7" y="56030"/>
                </a:lnTo>
                <a:lnTo>
                  <a:pt x="7" y="59007"/>
                </a:lnTo>
                <a:lnTo>
                  <a:pt x="362" y="62188"/>
                </a:lnTo>
                <a:lnTo>
                  <a:pt x="725" y="65165"/>
                </a:lnTo>
                <a:lnTo>
                  <a:pt x="1450" y="67947"/>
                </a:lnTo>
                <a:lnTo>
                  <a:pt x="2175" y="70924"/>
                </a:lnTo>
                <a:lnTo>
                  <a:pt x="3078" y="73706"/>
                </a:lnTo>
                <a:lnTo>
                  <a:pt x="4158" y="76488"/>
                </a:lnTo>
                <a:lnTo>
                  <a:pt x="5423" y="79270"/>
                </a:lnTo>
                <a:lnTo>
                  <a:pt x="6688" y="81857"/>
                </a:lnTo>
                <a:lnTo>
                  <a:pt x="8139" y="84240"/>
                </a:lnTo>
                <a:lnTo>
                  <a:pt x="9944" y="86819"/>
                </a:lnTo>
                <a:lnTo>
                  <a:pt x="11572" y="89202"/>
                </a:lnTo>
                <a:lnTo>
                  <a:pt x="13555" y="91390"/>
                </a:lnTo>
                <a:lnTo>
                  <a:pt x="15545" y="93579"/>
                </a:lnTo>
                <a:lnTo>
                  <a:pt x="17713" y="95759"/>
                </a:lnTo>
                <a:lnTo>
                  <a:pt x="19881" y="97752"/>
                </a:lnTo>
                <a:lnTo>
                  <a:pt x="18438" y="100729"/>
                </a:lnTo>
                <a:lnTo>
                  <a:pt x="16810" y="103706"/>
                </a:lnTo>
                <a:lnTo>
                  <a:pt x="15005" y="106887"/>
                </a:lnTo>
                <a:lnTo>
                  <a:pt x="12652" y="109864"/>
                </a:lnTo>
                <a:lnTo>
                  <a:pt x="10122" y="112849"/>
                </a:lnTo>
                <a:lnTo>
                  <a:pt x="8679" y="114240"/>
                </a:lnTo>
                <a:lnTo>
                  <a:pt x="7051" y="115428"/>
                </a:lnTo>
                <a:lnTo>
                  <a:pt x="5423" y="116624"/>
                </a:lnTo>
                <a:lnTo>
                  <a:pt x="3795" y="117811"/>
                </a:lnTo>
                <a:lnTo>
                  <a:pt x="1990" y="118609"/>
                </a:lnTo>
                <a:lnTo>
                  <a:pt x="7" y="119601"/>
                </a:lnTo>
                <a:lnTo>
                  <a:pt x="910" y="119601"/>
                </a:lnTo>
                <a:lnTo>
                  <a:pt x="3618" y="119999"/>
                </a:lnTo>
                <a:lnTo>
                  <a:pt x="10122" y="119999"/>
                </a:lnTo>
                <a:lnTo>
                  <a:pt x="12652" y="119804"/>
                </a:lnTo>
                <a:lnTo>
                  <a:pt x="15545" y="119202"/>
                </a:lnTo>
                <a:lnTo>
                  <a:pt x="18438" y="118609"/>
                </a:lnTo>
                <a:lnTo>
                  <a:pt x="21509" y="117616"/>
                </a:lnTo>
                <a:lnTo>
                  <a:pt x="24580" y="116420"/>
                </a:lnTo>
                <a:lnTo>
                  <a:pt x="27835" y="114834"/>
                </a:lnTo>
                <a:lnTo>
                  <a:pt x="30906" y="112849"/>
                </a:lnTo>
                <a:lnTo>
                  <a:pt x="33977" y="110661"/>
                </a:lnTo>
                <a:lnTo>
                  <a:pt x="36870" y="107684"/>
                </a:lnTo>
                <a:lnTo>
                  <a:pt x="39578" y="108676"/>
                </a:lnTo>
                <a:lnTo>
                  <a:pt x="42293" y="109669"/>
                </a:lnTo>
                <a:lnTo>
                  <a:pt x="45179" y="110263"/>
                </a:lnTo>
                <a:lnTo>
                  <a:pt x="48072" y="110856"/>
                </a:lnTo>
                <a:lnTo>
                  <a:pt x="50965" y="111458"/>
                </a:lnTo>
                <a:lnTo>
                  <a:pt x="53858" y="111857"/>
                </a:lnTo>
                <a:lnTo>
                  <a:pt x="56929" y="112052"/>
                </a:lnTo>
                <a:lnTo>
                  <a:pt x="63070" y="112052"/>
                </a:lnTo>
                <a:lnTo>
                  <a:pt x="66141" y="111857"/>
                </a:lnTo>
                <a:lnTo>
                  <a:pt x="69219" y="111458"/>
                </a:lnTo>
                <a:lnTo>
                  <a:pt x="72105" y="110856"/>
                </a:lnTo>
                <a:lnTo>
                  <a:pt x="74998" y="110263"/>
                </a:lnTo>
                <a:lnTo>
                  <a:pt x="77891" y="109473"/>
                </a:lnTo>
                <a:lnTo>
                  <a:pt x="80599" y="108676"/>
                </a:lnTo>
                <a:lnTo>
                  <a:pt x="83314" y="107684"/>
                </a:lnTo>
                <a:lnTo>
                  <a:pt x="86022" y="106488"/>
                </a:lnTo>
                <a:lnTo>
                  <a:pt x="88553" y="105300"/>
                </a:lnTo>
                <a:lnTo>
                  <a:pt x="91083" y="103909"/>
                </a:lnTo>
                <a:lnTo>
                  <a:pt x="93614" y="102518"/>
                </a:lnTo>
                <a:lnTo>
                  <a:pt x="95960" y="100924"/>
                </a:lnTo>
                <a:lnTo>
                  <a:pt x="98128" y="99338"/>
                </a:lnTo>
                <a:lnTo>
                  <a:pt x="100295" y="97548"/>
                </a:lnTo>
                <a:lnTo>
                  <a:pt x="102463" y="95563"/>
                </a:lnTo>
                <a:lnTo>
                  <a:pt x="104454" y="93774"/>
                </a:lnTo>
                <a:lnTo>
                  <a:pt x="106259" y="91586"/>
                </a:lnTo>
                <a:lnTo>
                  <a:pt x="108072" y="89601"/>
                </a:lnTo>
                <a:lnTo>
                  <a:pt x="109692" y="87421"/>
                </a:lnTo>
                <a:lnTo>
                  <a:pt x="111320" y="85029"/>
                </a:lnTo>
                <a:lnTo>
                  <a:pt x="112770" y="82646"/>
                </a:lnTo>
                <a:lnTo>
                  <a:pt x="114036" y="80263"/>
                </a:lnTo>
                <a:lnTo>
                  <a:pt x="115294" y="77879"/>
                </a:lnTo>
                <a:lnTo>
                  <a:pt x="116381" y="75300"/>
                </a:lnTo>
                <a:lnTo>
                  <a:pt x="117284" y="72714"/>
                </a:lnTo>
                <a:lnTo>
                  <a:pt x="118187" y="69932"/>
                </a:lnTo>
                <a:lnTo>
                  <a:pt x="118734" y="67353"/>
                </a:lnTo>
                <a:lnTo>
                  <a:pt x="119274" y="64571"/>
                </a:lnTo>
                <a:lnTo>
                  <a:pt x="119637" y="61789"/>
                </a:lnTo>
                <a:lnTo>
                  <a:pt x="119992" y="58812"/>
                </a:lnTo>
                <a:lnTo>
                  <a:pt x="119992" y="56030"/>
                </a:lnTo>
                <a:lnTo>
                  <a:pt x="119992" y="53045"/>
                </a:lnTo>
                <a:lnTo>
                  <a:pt x="119637" y="50263"/>
                </a:lnTo>
                <a:lnTo>
                  <a:pt x="119274" y="47489"/>
                </a:lnTo>
                <a:lnTo>
                  <a:pt x="118734" y="44707"/>
                </a:lnTo>
                <a:lnTo>
                  <a:pt x="118187" y="41925"/>
                </a:lnTo>
                <a:lnTo>
                  <a:pt x="117284" y="39338"/>
                </a:lnTo>
                <a:lnTo>
                  <a:pt x="116381" y="36759"/>
                </a:lnTo>
                <a:lnTo>
                  <a:pt x="115294" y="34172"/>
                </a:lnTo>
                <a:lnTo>
                  <a:pt x="114036" y="31594"/>
                </a:lnTo>
                <a:lnTo>
                  <a:pt x="112770" y="29210"/>
                </a:lnTo>
                <a:lnTo>
                  <a:pt x="111320" y="26827"/>
                </a:lnTo>
                <a:lnTo>
                  <a:pt x="109692" y="24639"/>
                </a:lnTo>
                <a:lnTo>
                  <a:pt x="108072" y="22451"/>
                </a:lnTo>
                <a:lnTo>
                  <a:pt x="106259" y="20271"/>
                </a:lnTo>
                <a:lnTo>
                  <a:pt x="104454" y="18278"/>
                </a:lnTo>
                <a:lnTo>
                  <a:pt x="102463" y="16293"/>
                </a:lnTo>
                <a:lnTo>
                  <a:pt x="100295" y="14503"/>
                </a:lnTo>
                <a:lnTo>
                  <a:pt x="98128" y="12714"/>
                </a:lnTo>
                <a:lnTo>
                  <a:pt x="95960" y="11127"/>
                </a:lnTo>
                <a:lnTo>
                  <a:pt x="93614" y="9541"/>
                </a:lnTo>
                <a:lnTo>
                  <a:pt x="91083" y="7947"/>
                </a:lnTo>
                <a:lnTo>
                  <a:pt x="88553" y="6759"/>
                </a:lnTo>
                <a:lnTo>
                  <a:pt x="86022" y="5368"/>
                </a:lnTo>
                <a:lnTo>
                  <a:pt x="83314" y="4376"/>
                </a:lnTo>
                <a:lnTo>
                  <a:pt x="80599" y="3383"/>
                </a:lnTo>
                <a:lnTo>
                  <a:pt x="77891" y="2383"/>
                </a:lnTo>
                <a:lnTo>
                  <a:pt x="74998" y="1594"/>
                </a:lnTo>
                <a:lnTo>
                  <a:pt x="72105" y="1000"/>
                </a:lnTo>
                <a:lnTo>
                  <a:pt x="69219" y="601"/>
                </a:lnTo>
                <a:lnTo>
                  <a:pt x="66141" y="203"/>
                </a:lnTo>
                <a:lnTo>
                  <a:pt x="63070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Shape 177"/>
          <p:cNvGrpSpPr/>
          <p:nvPr/>
        </p:nvGrpSpPr>
        <p:grpSpPr>
          <a:xfrm flipH="1" rot="10800000">
            <a:off x="316371" y="178837"/>
            <a:ext cx="1088386" cy="942891"/>
            <a:chOff x="4088875" y="1431100"/>
            <a:chExt cx="3293150" cy="2852925"/>
          </a:xfrm>
        </p:grpSpPr>
        <p:sp>
          <p:nvSpPr>
            <p:cNvPr id="178" name="Shape 178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5" name="Shape 225"/>
          <p:cNvSpPr/>
          <p:nvPr/>
        </p:nvSpPr>
        <p:spPr>
          <a:xfrm flipH="1" rot="10800000">
            <a:off x="-123825" y="847791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 flipH="1" rot="10800000">
            <a:off x="503114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Shape 227"/>
          <p:cNvSpPr/>
          <p:nvPr/>
        </p:nvSpPr>
        <p:spPr>
          <a:xfrm flipH="1" rot="10800000">
            <a:off x="1208423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/>
          <p:nvPr/>
        </p:nvSpPr>
        <p:spPr>
          <a:xfrm flipH="1" rot="10800000">
            <a:off x="247753" y="49690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Shape 229"/>
          <p:cNvGrpSpPr/>
          <p:nvPr/>
        </p:nvGrpSpPr>
        <p:grpSpPr>
          <a:xfrm flipH="1" rot="10800000">
            <a:off x="8218342" y="4123056"/>
            <a:ext cx="685295" cy="593123"/>
            <a:chOff x="238125" y="1431100"/>
            <a:chExt cx="3296275" cy="2852925"/>
          </a:xfrm>
        </p:grpSpPr>
        <p:sp>
          <p:nvSpPr>
            <p:cNvPr id="230" name="Shape 230"/>
            <p:cNvSpPr/>
            <p:nvPr/>
          </p:nvSpPr>
          <p:spPr>
            <a:xfrm>
              <a:off x="980725" y="4136025"/>
              <a:ext cx="158100" cy="147900"/>
            </a:xfrm>
            <a:custGeom>
              <a:pathLst>
                <a:path extrusionOk="0" h="120000" w="120000">
                  <a:moveTo>
                    <a:pt x="7654" y="0"/>
                  </a:moveTo>
                  <a:lnTo>
                    <a:pt x="0" y="5458"/>
                  </a:lnTo>
                  <a:lnTo>
                    <a:pt x="61272" y="119999"/>
                  </a:lnTo>
                  <a:lnTo>
                    <a:pt x="119981" y="119999"/>
                  </a:lnTo>
                  <a:lnTo>
                    <a:pt x="7654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849675" y="3907525"/>
              <a:ext cx="386400" cy="376500"/>
            </a:xfrm>
            <a:custGeom>
              <a:pathLst>
                <a:path extrusionOk="0" h="120000" w="120000">
                  <a:moveTo>
                    <a:pt x="3128" y="0"/>
                  </a:moveTo>
                  <a:lnTo>
                    <a:pt x="0" y="2144"/>
                  </a:lnTo>
                  <a:lnTo>
                    <a:pt x="40696" y="76070"/>
                  </a:lnTo>
                  <a:lnTo>
                    <a:pt x="84520" y="120000"/>
                  </a:lnTo>
                  <a:lnTo>
                    <a:pt x="120000" y="120000"/>
                  </a:lnTo>
                  <a:lnTo>
                    <a:pt x="3128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715250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826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584200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20000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449800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2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318750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3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0694" y="90389"/>
                  </a:lnTo>
                  <a:lnTo>
                    <a:pt x="85140" y="90389"/>
                  </a:lnTo>
                  <a:lnTo>
                    <a:pt x="77428" y="77298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128650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0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238125" y="2822200"/>
              <a:ext cx="924000" cy="1008000"/>
            </a:xfrm>
            <a:custGeom>
              <a:pathLst>
                <a:path extrusionOk="0" h="120000" w="120000">
                  <a:moveTo>
                    <a:pt x="2616" y="0"/>
                  </a:moveTo>
                  <a:lnTo>
                    <a:pt x="0" y="4401"/>
                  </a:lnTo>
                  <a:lnTo>
                    <a:pt x="10473" y="20799"/>
                  </a:lnTo>
                  <a:lnTo>
                    <a:pt x="118688" y="119997"/>
                  </a:lnTo>
                  <a:lnTo>
                    <a:pt x="119996" y="119196"/>
                  </a:lnTo>
                  <a:lnTo>
                    <a:pt x="102978" y="91597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13839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251550" y="2761700"/>
              <a:ext cx="779700" cy="840000"/>
            </a:xfrm>
            <a:custGeom>
              <a:pathLst>
                <a:path extrusionOk="0" h="120000" w="120000">
                  <a:moveTo>
                    <a:pt x="6726" y="3"/>
                  </a:moveTo>
                  <a:lnTo>
                    <a:pt x="3" y="10081"/>
                  </a:lnTo>
                  <a:lnTo>
                    <a:pt x="118445" y="120000"/>
                  </a:lnTo>
                  <a:lnTo>
                    <a:pt x="119996" y="118557"/>
                  </a:lnTo>
                  <a:lnTo>
                    <a:pt x="99308" y="85920"/>
                  </a:lnTo>
                  <a:lnTo>
                    <a:pt x="6726" y="3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288525" y="2697875"/>
              <a:ext cx="608100" cy="675300"/>
            </a:xfrm>
            <a:custGeom>
              <a:pathLst>
                <a:path extrusionOk="0" h="120000" w="120000">
                  <a:moveTo>
                    <a:pt x="7956" y="0"/>
                  </a:moveTo>
                  <a:lnTo>
                    <a:pt x="0" y="13134"/>
                  </a:lnTo>
                  <a:lnTo>
                    <a:pt x="118012" y="119999"/>
                  </a:lnTo>
                  <a:lnTo>
                    <a:pt x="120000" y="118209"/>
                  </a:lnTo>
                  <a:lnTo>
                    <a:pt x="94143" y="77611"/>
                  </a:lnTo>
                  <a:lnTo>
                    <a:pt x="7956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4813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57882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22125" y="2637375"/>
              <a:ext cx="443700" cy="504000"/>
            </a:xfrm>
            <a:custGeom>
              <a:pathLst>
                <a:path extrusionOk="0" h="120000" w="120000">
                  <a:moveTo>
                    <a:pt x="11816" y="5"/>
                  </a:moveTo>
                  <a:lnTo>
                    <a:pt x="0" y="17605"/>
                  </a:lnTo>
                  <a:lnTo>
                    <a:pt x="117274" y="120000"/>
                  </a:lnTo>
                  <a:lnTo>
                    <a:pt x="120000" y="118398"/>
                  </a:lnTo>
                  <a:lnTo>
                    <a:pt x="83638" y="63202"/>
                  </a:lnTo>
                  <a:lnTo>
                    <a:pt x="11816" y="5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359075" y="2576900"/>
              <a:ext cx="275700" cy="336000"/>
            </a:xfrm>
            <a:custGeom>
              <a:pathLst>
                <a:path extrusionOk="0" h="120000" w="120000">
                  <a:moveTo>
                    <a:pt x="17570" y="8"/>
                  </a:moveTo>
                  <a:lnTo>
                    <a:pt x="10" y="25201"/>
                  </a:lnTo>
                  <a:lnTo>
                    <a:pt x="114132" y="119991"/>
                  </a:lnTo>
                  <a:lnTo>
                    <a:pt x="118530" y="117589"/>
                  </a:lnTo>
                  <a:lnTo>
                    <a:pt x="106816" y="100797"/>
                  </a:lnTo>
                  <a:lnTo>
                    <a:pt x="119989" y="82800"/>
                  </a:lnTo>
                  <a:lnTo>
                    <a:pt x="17570" y="8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167627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392675" y="25130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702"/>
                  </a:lnTo>
                  <a:lnTo>
                    <a:pt x="102429" y="119990"/>
                  </a:lnTo>
                  <a:lnTo>
                    <a:pt x="119989" y="91297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1773725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437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29650" y="24525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1871150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20000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1965250" y="3964650"/>
              <a:ext cx="4368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7689" y="120000"/>
                  </a:lnTo>
                  <a:lnTo>
                    <a:pt x="119993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466600" y="23921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06270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500200" y="2328250"/>
              <a:ext cx="275700" cy="3093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537175" y="22677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68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2160150" y="396465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5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570775" y="22072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2257575" y="396465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73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355025" y="3964650"/>
              <a:ext cx="383100" cy="319200"/>
            </a:xfrm>
            <a:custGeom>
              <a:pathLst>
                <a:path extrusionOk="0" h="120000" w="120000">
                  <a:moveTo>
                    <a:pt x="7" y="0"/>
                  </a:moveTo>
                  <a:lnTo>
                    <a:pt x="99992" y="120000"/>
                  </a:lnTo>
                  <a:lnTo>
                    <a:pt x="111574" y="120000"/>
                  </a:lnTo>
                  <a:lnTo>
                    <a:pt x="119992" y="101054"/>
                  </a:lnTo>
                  <a:lnTo>
                    <a:pt x="35787" y="0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607725" y="214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7694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2452475" y="3941125"/>
              <a:ext cx="322500" cy="305700"/>
            </a:xfrm>
            <a:custGeom>
              <a:pathLst>
                <a:path extrusionOk="0" h="120000" w="120000">
                  <a:moveTo>
                    <a:pt x="32501" y="9"/>
                  </a:moveTo>
                  <a:lnTo>
                    <a:pt x="27498" y="9231"/>
                  </a:lnTo>
                  <a:lnTo>
                    <a:pt x="0" y="9231"/>
                  </a:lnTo>
                  <a:lnTo>
                    <a:pt x="103744" y="120000"/>
                  </a:lnTo>
                  <a:lnTo>
                    <a:pt x="120000" y="90990"/>
                  </a:lnTo>
                  <a:lnTo>
                    <a:pt x="32501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641325" y="208295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2429" y="120000"/>
                  </a:lnTo>
                  <a:lnTo>
                    <a:pt x="119989" y="92305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678300" y="20224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09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2533125" y="3877275"/>
              <a:ext cx="275400" cy="3093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8702"/>
                  </a:lnTo>
                  <a:lnTo>
                    <a:pt x="102438" y="119990"/>
                  </a:lnTo>
                  <a:lnTo>
                    <a:pt x="120000" y="91297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570075" y="38168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711900" y="19620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9009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603675" y="37563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748850" y="1898150"/>
              <a:ext cx="275700" cy="3093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2640650" y="36924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Shape 269"/>
            <p:cNvSpPr/>
            <p:nvPr/>
          </p:nvSpPr>
          <p:spPr>
            <a:xfrm>
              <a:off x="785825" y="1837675"/>
              <a:ext cx="275400" cy="3057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9009"/>
                  </a:lnTo>
                  <a:lnTo>
                    <a:pt x="100979" y="119990"/>
                  </a:lnTo>
                  <a:lnTo>
                    <a:pt x="120000" y="90981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2677600" y="36320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81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Shape 271"/>
            <p:cNvSpPr/>
            <p:nvPr/>
          </p:nvSpPr>
          <p:spPr>
            <a:xfrm>
              <a:off x="819425" y="177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0979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Shape 272"/>
            <p:cNvSpPr/>
            <p:nvPr/>
          </p:nvSpPr>
          <p:spPr>
            <a:xfrm>
              <a:off x="2711200" y="35715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856375" y="1713350"/>
              <a:ext cx="275700" cy="3093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8694"/>
                  </a:lnTo>
                  <a:lnTo>
                    <a:pt x="100970" y="120000"/>
                  </a:lnTo>
                  <a:lnTo>
                    <a:pt x="119989" y="91305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890000" y="1652850"/>
              <a:ext cx="275400" cy="305700"/>
            </a:xfrm>
            <a:custGeom>
              <a:pathLst>
                <a:path extrusionOk="0" h="120000" w="120000">
                  <a:moveTo>
                    <a:pt x="19020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19989" y="90990"/>
                  </a:lnTo>
                  <a:lnTo>
                    <a:pt x="19020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2748175" y="351102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0" y="27694"/>
                  </a:lnTo>
                  <a:lnTo>
                    <a:pt x="100968" y="12000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Shape 276"/>
            <p:cNvSpPr/>
            <p:nvPr/>
          </p:nvSpPr>
          <p:spPr>
            <a:xfrm>
              <a:off x="2781775" y="34471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0" y="29018"/>
                  </a:lnTo>
                  <a:lnTo>
                    <a:pt x="102438" y="120000"/>
                  </a:lnTo>
                  <a:lnTo>
                    <a:pt x="120000" y="92305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926950" y="1592375"/>
              <a:ext cx="275400" cy="305700"/>
            </a:xfrm>
            <a:custGeom>
              <a:pathLst>
                <a:path extrusionOk="0" h="120000" w="120000">
                  <a:moveTo>
                    <a:pt x="17561" y="9"/>
                  </a:moveTo>
                  <a:lnTo>
                    <a:pt x="10" y="29009"/>
                  </a:lnTo>
                  <a:lnTo>
                    <a:pt x="100979" y="119990"/>
                  </a:lnTo>
                  <a:lnTo>
                    <a:pt x="120000" y="90990"/>
                  </a:lnTo>
                  <a:lnTo>
                    <a:pt x="17561" y="9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960550" y="1531900"/>
              <a:ext cx="275400" cy="3057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10" y="27694"/>
                  </a:lnTo>
                  <a:lnTo>
                    <a:pt x="102438" y="119990"/>
                  </a:lnTo>
                  <a:lnTo>
                    <a:pt x="120000" y="90981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2818725" y="3386700"/>
              <a:ext cx="275700" cy="305700"/>
            </a:xfrm>
            <a:custGeom>
              <a:pathLst>
                <a:path extrusionOk="0" h="120000" w="120000">
                  <a:moveTo>
                    <a:pt x="17570" y="9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9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997525" y="1468050"/>
              <a:ext cx="322500" cy="305700"/>
            </a:xfrm>
            <a:custGeom>
              <a:pathLst>
                <a:path extrusionOk="0" h="120000" w="120000">
                  <a:moveTo>
                    <a:pt x="16246" y="0"/>
                  </a:moveTo>
                  <a:lnTo>
                    <a:pt x="0" y="29009"/>
                  </a:lnTo>
                  <a:lnTo>
                    <a:pt x="86243" y="119990"/>
                  </a:lnTo>
                  <a:lnTo>
                    <a:pt x="92492" y="110768"/>
                  </a:lnTo>
                  <a:lnTo>
                    <a:pt x="119990" y="110768"/>
                  </a:lnTo>
                  <a:lnTo>
                    <a:pt x="16246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2852325" y="3326225"/>
              <a:ext cx="275700" cy="305700"/>
            </a:xfrm>
            <a:custGeom>
              <a:pathLst>
                <a:path extrusionOk="0" h="120000" w="120000">
                  <a:moveTo>
                    <a:pt x="19029" y="0"/>
                  </a:moveTo>
                  <a:lnTo>
                    <a:pt x="10" y="29009"/>
                  </a:lnTo>
                  <a:lnTo>
                    <a:pt x="102429" y="119990"/>
                  </a:lnTo>
                  <a:lnTo>
                    <a:pt x="119989" y="90981"/>
                  </a:lnTo>
                  <a:lnTo>
                    <a:pt x="19029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1034475" y="1431100"/>
              <a:ext cx="383100" cy="319200"/>
            </a:xfrm>
            <a:custGeom>
              <a:pathLst>
                <a:path extrusionOk="0" h="120000" w="120000">
                  <a:moveTo>
                    <a:pt x="8426" y="0"/>
                  </a:moveTo>
                  <a:lnTo>
                    <a:pt x="7" y="18945"/>
                  </a:lnTo>
                  <a:lnTo>
                    <a:pt x="83161" y="120000"/>
                  </a:lnTo>
                  <a:lnTo>
                    <a:pt x="120000" y="120000"/>
                  </a:lnTo>
                  <a:lnTo>
                    <a:pt x="2000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>
              <a:off x="2889300" y="3262375"/>
              <a:ext cx="275400" cy="309300"/>
            </a:xfrm>
            <a:custGeom>
              <a:pathLst>
                <a:path extrusionOk="0" h="120000" w="120000">
                  <a:moveTo>
                    <a:pt x="19031" y="0"/>
                  </a:moveTo>
                  <a:lnTo>
                    <a:pt x="0" y="28694"/>
                  </a:lnTo>
                  <a:lnTo>
                    <a:pt x="100968" y="120000"/>
                  </a:lnTo>
                  <a:lnTo>
                    <a:pt x="120000" y="91305"/>
                  </a:lnTo>
                  <a:lnTo>
                    <a:pt x="19031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10781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>
              <a:off x="2926250" y="3201900"/>
              <a:ext cx="272100" cy="305700"/>
            </a:xfrm>
            <a:custGeom>
              <a:pathLst>
                <a:path extrusionOk="0" h="120000" w="120000">
                  <a:moveTo>
                    <a:pt x="17788" y="0"/>
                  </a:moveTo>
                  <a:lnTo>
                    <a:pt x="11" y="29009"/>
                  </a:lnTo>
                  <a:lnTo>
                    <a:pt x="102222" y="119990"/>
                  </a:lnTo>
                  <a:lnTo>
                    <a:pt x="120000" y="90981"/>
                  </a:lnTo>
                  <a:lnTo>
                    <a:pt x="17788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117560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89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959850" y="3141400"/>
              <a:ext cx="275700" cy="305700"/>
            </a:xfrm>
            <a:custGeom>
              <a:pathLst>
                <a:path extrusionOk="0" h="120000" w="120000">
                  <a:moveTo>
                    <a:pt x="19029" y="9"/>
                  </a:moveTo>
                  <a:lnTo>
                    <a:pt x="10" y="29018"/>
                  </a:lnTo>
                  <a:lnTo>
                    <a:pt x="100970" y="120000"/>
                  </a:lnTo>
                  <a:lnTo>
                    <a:pt x="119989" y="90990"/>
                  </a:lnTo>
                  <a:lnTo>
                    <a:pt x="19029" y="9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2996825" y="3077575"/>
              <a:ext cx="275400" cy="309300"/>
            </a:xfrm>
            <a:custGeom>
              <a:pathLst>
                <a:path extrusionOk="0" h="120000" w="120000">
                  <a:moveTo>
                    <a:pt x="17561" y="0"/>
                  </a:moveTo>
                  <a:lnTo>
                    <a:pt x="0" y="28694"/>
                  </a:lnTo>
                  <a:lnTo>
                    <a:pt x="100979" y="120000"/>
                  </a:lnTo>
                  <a:lnTo>
                    <a:pt x="120000" y="91305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2730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137050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2562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3030425" y="3017075"/>
              <a:ext cx="275400" cy="305700"/>
            </a:xfrm>
            <a:custGeom>
              <a:pathLst>
                <a:path extrusionOk="0" h="120000" w="120000">
                  <a:moveTo>
                    <a:pt x="19031" y="9"/>
                  </a:moveTo>
                  <a:lnTo>
                    <a:pt x="10" y="29018"/>
                  </a:lnTo>
                  <a:lnTo>
                    <a:pt x="102438" y="120000"/>
                  </a:lnTo>
                  <a:lnTo>
                    <a:pt x="120000" y="90990"/>
                  </a:lnTo>
                  <a:lnTo>
                    <a:pt x="19031" y="9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467950" y="1431100"/>
              <a:ext cx="433500" cy="319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88371" y="120000"/>
                  </a:lnTo>
                  <a:lnTo>
                    <a:pt x="120000" y="120000"/>
                  </a:lnTo>
                  <a:lnTo>
                    <a:pt x="31628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3067375" y="2956600"/>
              <a:ext cx="275700" cy="305700"/>
            </a:xfrm>
            <a:custGeom>
              <a:pathLst>
                <a:path extrusionOk="0" h="120000" w="120000">
                  <a:moveTo>
                    <a:pt x="17570" y="0"/>
                  </a:moveTo>
                  <a:lnTo>
                    <a:pt x="10" y="29009"/>
                  </a:lnTo>
                  <a:lnTo>
                    <a:pt x="100970" y="119990"/>
                  </a:lnTo>
                  <a:lnTo>
                    <a:pt x="119989" y="9099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15653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3101000" y="2896125"/>
              <a:ext cx="275400" cy="305700"/>
            </a:xfrm>
            <a:custGeom>
              <a:pathLst>
                <a:path extrusionOk="0" h="120000" w="120000">
                  <a:moveTo>
                    <a:pt x="19020" y="0"/>
                  </a:moveTo>
                  <a:lnTo>
                    <a:pt x="0" y="27694"/>
                  </a:lnTo>
                  <a:lnTo>
                    <a:pt x="102438" y="119990"/>
                  </a:lnTo>
                  <a:lnTo>
                    <a:pt x="119989" y="90981"/>
                  </a:lnTo>
                  <a:lnTo>
                    <a:pt x="19020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3137950" y="2802025"/>
              <a:ext cx="275400" cy="336000"/>
            </a:xfrm>
            <a:custGeom>
              <a:pathLst>
                <a:path extrusionOk="0" h="120000" w="120000">
                  <a:moveTo>
                    <a:pt x="4398" y="8"/>
                  </a:moveTo>
                  <a:lnTo>
                    <a:pt x="10" y="3606"/>
                  </a:lnTo>
                  <a:lnTo>
                    <a:pt x="11714" y="20407"/>
                  </a:lnTo>
                  <a:lnTo>
                    <a:pt x="10" y="37199"/>
                  </a:lnTo>
                  <a:lnTo>
                    <a:pt x="100979" y="119991"/>
                  </a:lnTo>
                  <a:lnTo>
                    <a:pt x="120000" y="94798"/>
                  </a:lnTo>
                  <a:lnTo>
                    <a:pt x="4398" y="8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66282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33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3006900" y="2573550"/>
              <a:ext cx="440100" cy="504000"/>
            </a:xfrm>
            <a:custGeom>
              <a:pathLst>
                <a:path extrusionOk="0" h="120000" w="120000">
                  <a:moveTo>
                    <a:pt x="2753" y="0"/>
                  </a:moveTo>
                  <a:lnTo>
                    <a:pt x="6" y="1601"/>
                  </a:lnTo>
                  <a:lnTo>
                    <a:pt x="35731" y="56797"/>
                  </a:lnTo>
                  <a:lnTo>
                    <a:pt x="109007" y="119994"/>
                  </a:lnTo>
                  <a:lnTo>
                    <a:pt x="120000" y="102394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1760275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439" y="120000"/>
                  </a:lnTo>
                  <a:lnTo>
                    <a:pt x="119993" y="120000"/>
                  </a:lnTo>
                  <a:lnTo>
                    <a:pt x="31626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1854350" y="1431100"/>
              <a:ext cx="4368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7696" y="120000"/>
                  </a:lnTo>
                  <a:lnTo>
                    <a:pt x="120000" y="120000"/>
                  </a:lnTo>
                  <a:lnTo>
                    <a:pt x="3231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2872500" y="2345050"/>
              <a:ext cx="611700" cy="672000"/>
            </a:xfrm>
            <a:custGeom>
              <a:pathLst>
                <a:path extrusionOk="0" h="120000" w="120000">
                  <a:moveTo>
                    <a:pt x="2639" y="4"/>
                  </a:moveTo>
                  <a:lnTo>
                    <a:pt x="0" y="1200"/>
                  </a:lnTo>
                  <a:lnTo>
                    <a:pt x="26376" y="42001"/>
                  </a:lnTo>
                  <a:lnTo>
                    <a:pt x="111425" y="120000"/>
                  </a:lnTo>
                  <a:lnTo>
                    <a:pt x="119995" y="106800"/>
                  </a:lnTo>
                  <a:lnTo>
                    <a:pt x="2639" y="4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2741450" y="2113200"/>
              <a:ext cx="779700" cy="843300"/>
            </a:xfrm>
            <a:custGeom>
              <a:pathLst>
                <a:path extrusionOk="0" h="120000" w="120000">
                  <a:moveTo>
                    <a:pt x="1554" y="0"/>
                  </a:moveTo>
                  <a:lnTo>
                    <a:pt x="0" y="1436"/>
                  </a:lnTo>
                  <a:lnTo>
                    <a:pt x="20172" y="33943"/>
                  </a:lnTo>
                  <a:lnTo>
                    <a:pt x="113277" y="119996"/>
                  </a:lnTo>
                  <a:lnTo>
                    <a:pt x="120000" y="109482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195180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2049250" y="1431100"/>
              <a:ext cx="433500" cy="319200"/>
            </a:xfrm>
            <a:custGeom>
              <a:pathLst>
                <a:path extrusionOk="0" h="120000" w="120000">
                  <a:moveTo>
                    <a:pt x="6" y="0"/>
                  </a:moveTo>
                  <a:lnTo>
                    <a:pt x="88366" y="120000"/>
                  </a:lnTo>
                  <a:lnTo>
                    <a:pt x="119993" y="120000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2610400" y="1884700"/>
              <a:ext cx="924000" cy="1008000"/>
            </a:xfrm>
            <a:custGeom>
              <a:pathLst>
                <a:path extrusionOk="0" h="120000" w="120000">
                  <a:moveTo>
                    <a:pt x="1311" y="2"/>
                  </a:moveTo>
                  <a:lnTo>
                    <a:pt x="3" y="803"/>
                  </a:lnTo>
                  <a:lnTo>
                    <a:pt x="17018" y="28402"/>
                  </a:lnTo>
                  <a:lnTo>
                    <a:pt x="116945" y="120000"/>
                  </a:lnTo>
                  <a:lnTo>
                    <a:pt x="120000" y="116000"/>
                  </a:lnTo>
                  <a:lnTo>
                    <a:pt x="109526" y="99200"/>
                  </a:lnTo>
                  <a:lnTo>
                    <a:pt x="1311" y="2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2146700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29306" y="29534"/>
                  </a:lnTo>
                  <a:lnTo>
                    <a:pt x="34858" y="29534"/>
                  </a:lnTo>
                  <a:lnTo>
                    <a:pt x="42572" y="42901"/>
                  </a:lnTo>
                  <a:lnTo>
                    <a:pt x="119075" y="120000"/>
                  </a:lnTo>
                  <a:lnTo>
                    <a:pt x="119999" y="119067"/>
                  </a:lnTo>
                  <a:lnTo>
                    <a:pt x="107661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2244150" y="1431100"/>
              <a:ext cx="1075200" cy="10653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872" y="120000"/>
                  </a:lnTo>
                  <a:lnTo>
                    <a:pt x="120000" y="119242"/>
                  </a:lnTo>
                  <a:lnTo>
                    <a:pt x="105374" y="93122"/>
                  </a:lnTo>
                  <a:lnTo>
                    <a:pt x="12750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2341575" y="1431100"/>
              <a:ext cx="846900" cy="836700"/>
            </a:xfrm>
            <a:custGeom>
              <a:pathLst>
                <a:path extrusionOk="0" h="120000" w="120000">
                  <a:moveTo>
                    <a:pt x="3" y="0"/>
                  </a:moveTo>
                  <a:lnTo>
                    <a:pt x="118568" y="119996"/>
                  </a:lnTo>
                  <a:lnTo>
                    <a:pt x="120000" y="119031"/>
                  </a:lnTo>
                  <a:lnTo>
                    <a:pt x="100950" y="85779"/>
                  </a:lnTo>
                  <a:lnTo>
                    <a:pt x="16193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2439025" y="1431100"/>
              <a:ext cx="618300" cy="608100"/>
            </a:xfrm>
            <a:custGeom>
              <a:pathLst>
                <a:path extrusionOk="0" h="120000" w="120000">
                  <a:moveTo>
                    <a:pt x="4" y="0"/>
                  </a:moveTo>
                  <a:lnTo>
                    <a:pt x="117389" y="120000"/>
                  </a:lnTo>
                  <a:lnTo>
                    <a:pt x="120000" y="118007"/>
                  </a:lnTo>
                  <a:lnTo>
                    <a:pt x="93910" y="72928"/>
                  </a:lnTo>
                  <a:lnTo>
                    <a:pt x="22178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2533125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9656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2630575" y="1431100"/>
              <a:ext cx="161400" cy="147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2486" y="119999"/>
                  </a:lnTo>
                  <a:lnTo>
                    <a:pt x="120000" y="114541"/>
                  </a:lnTo>
                  <a:lnTo>
                    <a:pt x="60000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" name="Shape 312"/>
          <p:cNvSpPr/>
          <p:nvPr/>
        </p:nvSpPr>
        <p:spPr>
          <a:xfrm flipH="1" rot="10800000">
            <a:off x="8763567" y="4485978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Shape 313"/>
          <p:cNvSpPr/>
          <p:nvPr/>
        </p:nvSpPr>
        <p:spPr>
          <a:xfrm flipH="1" rot="10800000">
            <a:off x="8523810" y="4741098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Shape 314"/>
          <p:cNvSpPr/>
          <p:nvPr/>
        </p:nvSpPr>
        <p:spPr>
          <a:xfrm flipH="1" rot="10800000">
            <a:off x="8322785" y="3628021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/>
          <p:nvPr/>
        </p:nvSpPr>
        <p:spPr>
          <a:xfrm flipH="1" rot="10800000">
            <a:off x="8763567" y="4009880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318" name="Shape 3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Font typeface="Nixie One"/>
              <a:buNone/>
              <a:defRPr b="0" i="0" sz="4000" u="none" cap="none" strike="noStrik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indent="0" lvl="1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indent="0" lvl="2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indent="0" lvl="3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indent="0" lvl="4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indent="0" lvl="5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indent="0" lvl="6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indent="0" lvl="7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indent="0" lvl="8">
              <a:spcBef>
                <a:spcPts val="0"/>
              </a:spcBef>
              <a:buClr>
                <a:srgbClr val="19BBD5"/>
              </a:buClr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732700" y="2255124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889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◇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889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￭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8890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9BBD5"/>
              </a:buClr>
              <a:buSzPct val="100000"/>
              <a:buFont typeface="Muli"/>
              <a:buChar char="￮"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9BBD5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6DAEC"/>
              </a:buClr>
              <a:buFont typeface="Muli"/>
              <a:buNone/>
              <a:defRPr b="0" i="0" sz="1400" u="none" cap="none" strike="noStrik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40.png"/><Relationship Id="rId7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0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0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image" Target="../media/image05.png"/><Relationship Id="rId6" Type="http://schemas.openxmlformats.org/officeDocument/2006/relationships/image" Target="../media/image08.png"/><Relationship Id="rId7" Type="http://schemas.openxmlformats.org/officeDocument/2006/relationships/image" Target="../media/image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Relationship Id="rId4" Type="http://schemas.openxmlformats.org/officeDocument/2006/relationships/image" Target="../media/image04.png"/><Relationship Id="rId5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Relationship Id="rId4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0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ctrTitle"/>
          </p:nvPr>
        </p:nvSpPr>
        <p:spPr>
          <a:xfrm>
            <a:off x="1400250" y="2601600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2400"/>
              <a:t>Cody Moorhouse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2400"/>
              <a:t>Patryk Kaczmarkiewicz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32" y="605124"/>
            <a:ext cx="7227124" cy="24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lated image" id="492" name="Shape 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00" y="334875"/>
            <a:ext cx="780175" cy="7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Shape 493"/>
          <p:cNvSpPr txBox="1"/>
          <p:nvPr/>
        </p:nvSpPr>
        <p:spPr>
          <a:xfrm rot="-310705">
            <a:off x="4880590" y="3470106"/>
            <a:ext cx="2722210" cy="4265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Organize code to alphabetical</a:t>
            </a:r>
          </a:p>
        </p:txBody>
      </p:sp>
      <p:sp>
        <p:nvSpPr>
          <p:cNvPr id="494" name="Shape 494"/>
          <p:cNvSpPr txBox="1"/>
          <p:nvPr/>
        </p:nvSpPr>
        <p:spPr>
          <a:xfrm rot="737404">
            <a:off x="5884919" y="2811840"/>
            <a:ext cx="2772232" cy="4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Removed some magic numbers</a:t>
            </a:r>
          </a:p>
        </p:txBody>
      </p:sp>
      <p:sp>
        <p:nvSpPr>
          <p:cNvPr id="495" name="Shape 495"/>
          <p:cNvSpPr txBox="1"/>
          <p:nvPr/>
        </p:nvSpPr>
        <p:spPr>
          <a:xfrm rot="251417">
            <a:off x="6573716" y="2320516"/>
            <a:ext cx="2258136" cy="5029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Remove duplicated code</a:t>
            </a:r>
          </a:p>
        </p:txBody>
      </p:sp>
      <p:sp>
        <p:nvSpPr>
          <p:cNvPr id="496" name="Shape 496"/>
          <p:cNvSpPr txBox="1"/>
          <p:nvPr/>
        </p:nvSpPr>
        <p:spPr>
          <a:xfrm rot="-368825">
            <a:off x="4366681" y="3942954"/>
            <a:ext cx="4000702" cy="5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Removed unused imports (including java.util.*)</a:t>
            </a:r>
          </a:p>
        </p:txBody>
      </p:sp>
      <p:sp>
        <p:nvSpPr>
          <p:cNvPr id="497" name="Shape 497"/>
          <p:cNvSpPr txBox="1"/>
          <p:nvPr/>
        </p:nvSpPr>
        <p:spPr>
          <a:xfrm rot="-333657">
            <a:off x="7277726" y="1813598"/>
            <a:ext cx="1668653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warnings</a:t>
            </a:r>
          </a:p>
        </p:txBody>
      </p:sp>
      <p:sp>
        <p:nvSpPr>
          <p:cNvPr id="498" name="Shape 498"/>
          <p:cNvSpPr txBox="1"/>
          <p:nvPr/>
        </p:nvSpPr>
        <p:spPr>
          <a:xfrm rot="-359">
            <a:off x="5798021" y="1360289"/>
            <a:ext cx="2872800" cy="42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Update constructors (TradeDeal)</a:t>
            </a:r>
          </a:p>
        </p:txBody>
      </p:sp>
      <p:sp>
        <p:nvSpPr>
          <p:cNvPr id="499" name="Shape 499"/>
          <p:cNvSpPr txBox="1"/>
          <p:nvPr/>
        </p:nvSpPr>
        <p:spPr>
          <a:xfrm rot="-524869">
            <a:off x="5087365" y="808500"/>
            <a:ext cx="3939223" cy="4267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deprecated methods (e.g. show, hide)</a:t>
            </a:r>
          </a:p>
        </p:txBody>
      </p:sp>
      <p:sp>
        <p:nvSpPr>
          <p:cNvPr id="500" name="Shape 500"/>
          <p:cNvSpPr txBox="1"/>
          <p:nvPr/>
        </p:nvSpPr>
        <p:spPr>
          <a:xfrm rot="-390719">
            <a:off x="633887" y="4390826"/>
            <a:ext cx="2872734" cy="5027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playAction as interface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 txBox="1"/>
          <p:nvPr/>
        </p:nvSpPr>
        <p:spPr>
          <a:xfrm rot="-975905">
            <a:off x="194512" y="3871287"/>
            <a:ext cx="1831608" cy="4269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getLabel -&gt; toString</a:t>
            </a:r>
          </a:p>
        </p:txBody>
      </p:sp>
      <p:sp>
        <p:nvSpPr>
          <p:cNvPr id="502" name="Shape 502"/>
          <p:cNvSpPr txBox="1"/>
          <p:nvPr/>
        </p:nvSpPr>
        <p:spPr>
          <a:xfrm rot="462710">
            <a:off x="1474153" y="3568890"/>
            <a:ext cx="3324367" cy="502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Renaming functions, methods, classes</a:t>
            </a:r>
          </a:p>
        </p:txBody>
      </p:sp>
      <p:sp>
        <p:nvSpPr>
          <p:cNvPr id="503" name="Shape 503"/>
          <p:cNvSpPr txBox="1"/>
          <p:nvPr/>
        </p:nvSpPr>
        <p:spPr>
          <a:xfrm rot="-529399">
            <a:off x="232034" y="2271333"/>
            <a:ext cx="2998281" cy="42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Enums -- CC / Chance Card Types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455900" y="2822937"/>
            <a:ext cx="28728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Updating libraries (No raw types)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232075" y="1761962"/>
            <a:ext cx="277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Fixing indentation (reformatting)</a:t>
            </a:r>
          </a:p>
        </p:txBody>
      </p:sp>
      <p:sp>
        <p:nvSpPr>
          <p:cNvPr id="506" name="Shape 506"/>
          <p:cNvSpPr txBox="1"/>
          <p:nvPr/>
        </p:nvSpPr>
        <p:spPr>
          <a:xfrm rot="-260187">
            <a:off x="1252332" y="926348"/>
            <a:ext cx="1948076" cy="5027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Missing @Overrides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4241300" y="198900"/>
            <a:ext cx="33747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Fixed compiler warnings (SERIAL_UID)</a:t>
            </a:r>
          </a:p>
        </p:txBody>
      </p:sp>
      <p:sp>
        <p:nvSpPr>
          <p:cNvPr id="508" name="Shape 508"/>
          <p:cNvSpPr txBox="1"/>
          <p:nvPr/>
        </p:nvSpPr>
        <p:spPr>
          <a:xfrm rot="749968">
            <a:off x="1371188" y="498041"/>
            <a:ext cx="3939370" cy="4268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Removed unused classes, methods, variables</a:t>
            </a:r>
          </a:p>
        </p:txBody>
      </p:sp>
      <p:sp>
        <p:nvSpPr>
          <p:cNvPr id="509" name="Shape 509"/>
          <p:cNvSpPr txBox="1"/>
          <p:nvPr/>
        </p:nvSpPr>
        <p:spPr>
          <a:xfrm rot="191757">
            <a:off x="3506770" y="4518128"/>
            <a:ext cx="4315612" cy="5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Privatization of functions (update access modifiers)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3127450" y="1480500"/>
            <a:ext cx="2383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Rename variables, classes</a:t>
            </a:r>
          </a:p>
        </p:txBody>
      </p:sp>
      <p:sp>
        <p:nvSpPr>
          <p:cNvPr id="511" name="Shape 511"/>
          <p:cNvSpPr txBox="1"/>
          <p:nvPr/>
        </p:nvSpPr>
        <p:spPr>
          <a:xfrm rot="-552535">
            <a:off x="3267292" y="2248652"/>
            <a:ext cx="2609432" cy="4266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commented out code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3328700" y="2935650"/>
            <a:ext cx="27723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Remove random print statement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2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2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50" y="1719287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3079825" y="1801800"/>
            <a:ext cx="28284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CODE DEMONSTRATION</a:t>
            </a: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4294967295" type="ctrTitle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8000"/>
              <a:t>GUI</a:t>
            </a:r>
          </a:p>
        </p:txBody>
      </p:sp>
      <p:sp>
        <p:nvSpPr>
          <p:cNvPr id="524" name="Shape 524"/>
          <p:cNvSpPr txBox="1"/>
          <p:nvPr>
            <p:ph idx="4294967295" type="body"/>
          </p:nvPr>
        </p:nvSpPr>
        <p:spPr>
          <a:xfrm>
            <a:off x="3286467" y="2400250"/>
            <a:ext cx="4562100" cy="24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 sz="3600"/>
              <a:t>You will like this, trust us...</a:t>
            </a:r>
          </a:p>
        </p:txBody>
      </p:sp>
      <p:grpSp>
        <p:nvGrpSpPr>
          <p:cNvPr id="525" name="Shape 525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526" name="Shape 526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Shape 527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Shape 528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Shape 536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Shape 538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Shape 539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Shape 541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Shape 542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Shape 543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Shape 545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Shape 546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Shape 555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Shape 559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Shape 561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Shape 563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Shape 564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Shape 568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Shape 569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62" y="1076912"/>
            <a:ext cx="1050874" cy="10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from 2016-11-24 14-58-51.png" id="578" name="Shape 578"/>
          <p:cNvPicPr preferRelativeResize="0"/>
          <p:nvPr/>
        </p:nvPicPr>
        <p:blipFill rotWithShape="1">
          <a:blip r:embed="rId3">
            <a:alphaModFix/>
          </a:blip>
          <a:srcRect b="0" l="-321" r="0" t="0"/>
          <a:stretch/>
        </p:blipFill>
        <p:spPr>
          <a:xfrm>
            <a:off x="3764100" y="560225"/>
            <a:ext cx="4514723" cy="29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350" y="467737"/>
            <a:ext cx="4851125" cy="3247148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/>
          <p:nvPr/>
        </p:nvSpPr>
        <p:spPr>
          <a:xfrm>
            <a:off x="3559250" y="363636"/>
            <a:ext cx="4927200" cy="3836100"/>
          </a:xfrm>
          <a:custGeom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184769"/>
          </a:solidFill>
          <a:ln cap="flat" cmpd="sng" w="19050">
            <a:solidFill>
              <a:srgbClr val="19BBD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Shape 581"/>
          <p:cNvSpPr txBox="1"/>
          <p:nvPr>
            <p:ph idx="4294967295" type="body"/>
          </p:nvPr>
        </p:nvSpPr>
        <p:spPr>
          <a:xfrm>
            <a:off x="367850" y="1233100"/>
            <a:ext cx="28383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>
                <a:solidFill>
                  <a:srgbClr val="19BBD5"/>
                </a:solidFill>
              </a:rPr>
              <a:t>Before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/>
              <a:t>In case you forgot...</a:t>
            </a:r>
          </a:p>
        </p:txBody>
      </p:sp>
      <p:sp>
        <p:nvSpPr>
          <p:cNvPr id="582" name="Shape 582"/>
          <p:cNvSpPr txBox="1"/>
          <p:nvPr>
            <p:ph idx="4294967295" type="body"/>
          </p:nvPr>
        </p:nvSpPr>
        <p:spPr>
          <a:xfrm>
            <a:off x="457200" y="1476375"/>
            <a:ext cx="2838300" cy="27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b="1" lang="en">
                <a:solidFill>
                  <a:srgbClr val="19BBD5"/>
                </a:solidFill>
              </a:rPr>
              <a:t>After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Muli"/>
              <a:buNone/>
            </a:pPr>
            <a:r>
              <a:rPr lang="en" sz="1800"/>
              <a:t>Don’t worry, we will show you a demo later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850" y="268850"/>
            <a:ext cx="961200" cy="72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512" y="2235212"/>
            <a:ext cx="241935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1856175" y="165550"/>
            <a:ext cx="36141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Tooltips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1856175" y="1548475"/>
            <a:ext cx="3275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Cleaned up cells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Changed *0 -&gt; Houses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Added prices for rent / houses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49" y="165550"/>
            <a:ext cx="857486" cy="8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300" y="2887675"/>
            <a:ext cx="1247775" cy="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Shape 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6150" y="724743"/>
            <a:ext cx="796300" cy="4077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2-30-22.png" id="598" name="Shape 598"/>
          <p:cNvPicPr preferRelativeResize="0"/>
          <p:nvPr/>
        </p:nvPicPr>
        <p:blipFill rotWithShape="1">
          <a:blip r:embed="rId4">
            <a:alphaModFix/>
          </a:blip>
          <a:srcRect b="0" l="6171" r="6162" t="0"/>
          <a:stretch/>
        </p:blipFill>
        <p:spPr>
          <a:xfrm>
            <a:off x="5277512" y="2235212"/>
            <a:ext cx="2419350" cy="22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Shape 599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Player Colors</a:t>
            </a:r>
          </a:p>
        </p:txBody>
      </p:sp>
      <p:sp>
        <p:nvSpPr>
          <p:cNvPr id="600" name="Shape 600"/>
          <p:cNvSpPr txBox="1"/>
          <p:nvPr/>
        </p:nvSpPr>
        <p:spPr>
          <a:xfrm>
            <a:off x="1739250" y="1548475"/>
            <a:ext cx="3392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Player pieces don’t cover the whole cell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Added colors to player panels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No more names on player pieces</a:t>
            </a:r>
          </a:p>
        </p:txBody>
      </p:sp>
      <p:pic>
        <p:nvPicPr>
          <p:cNvPr descr="Screen Shot 2016-11-24 at 12.30.14 PM.png" id="601" name="Shape 601"/>
          <p:cNvPicPr preferRelativeResize="0"/>
          <p:nvPr/>
        </p:nvPicPr>
        <p:blipFill rotWithShape="1">
          <a:blip r:embed="rId5">
            <a:alphaModFix/>
          </a:blip>
          <a:srcRect b="0" l="622" r="631" t="0"/>
          <a:stretch/>
        </p:blipFill>
        <p:spPr>
          <a:xfrm>
            <a:off x="5863300" y="2887675"/>
            <a:ext cx="1247774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25" y="270325"/>
            <a:ext cx="871599" cy="65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42749" y="563625"/>
            <a:ext cx="775896" cy="43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1856175" y="165550"/>
            <a:ext cx="58407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Dialog Box Positions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1739250" y="1548475"/>
            <a:ext cx="5957700" cy="3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Current Player Panel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Rolling dice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Drawing cards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Buying houses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Utility dice roll in current player box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Trade</a:t>
            </a:r>
          </a:p>
          <a:p>
            <a:pPr indent="-3048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200">
                <a:solidFill>
                  <a:srgbClr val="FFFFFF"/>
                </a:solidFill>
              </a:rPr>
              <a:t>Trade dialog (starts in player panel, finishes in owner’s player panel)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9" y="235675"/>
            <a:ext cx="763375" cy="79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00" y="423425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Trade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1237500" y="1548475"/>
            <a:ext cx="43833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Player Colors change as you select/hover (real time)</a:t>
            </a:r>
          </a:p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Lets user know if insufficient money</a:t>
            </a:r>
          </a:p>
          <a:p>
            <a:pPr indent="-29845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100">
                <a:solidFill>
                  <a:srgbClr val="FFFFFF"/>
                </a:solidFill>
              </a:rPr>
              <a:t>No negative amounts allowed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5000800" y="439300"/>
            <a:ext cx="29598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CODE DEMONSTRATION</a:t>
            </a:r>
            <a:r>
              <a:rPr lang="en" sz="18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  <p:pic>
        <p:nvPicPr>
          <p:cNvPr id="619" name="Shape 6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675" y="2567575"/>
            <a:ext cx="31623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Shape 6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487" y="2577100"/>
            <a:ext cx="31527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050" y="268875"/>
            <a:ext cx="904300" cy="677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4-31-44.png" id="622" name="Shape 622"/>
          <p:cNvPicPr preferRelativeResize="0"/>
          <p:nvPr/>
        </p:nvPicPr>
        <p:blipFill rotWithShape="1">
          <a:blip r:embed="rId7">
            <a:alphaModFix/>
          </a:blip>
          <a:srcRect b="0" l="729" r="729" t="0"/>
          <a:stretch/>
        </p:blipFill>
        <p:spPr>
          <a:xfrm>
            <a:off x="1856175" y="2477075"/>
            <a:ext cx="2247899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shot from 2016-11-24 14-32-37.png" id="623" name="Shape 623"/>
          <p:cNvPicPr preferRelativeResize="0"/>
          <p:nvPr/>
        </p:nvPicPr>
        <p:blipFill rotWithShape="1">
          <a:blip r:embed="rId8">
            <a:alphaModFix/>
          </a:blip>
          <a:srcRect b="0" l="729" r="729" t="0"/>
          <a:stretch/>
        </p:blipFill>
        <p:spPr>
          <a:xfrm>
            <a:off x="4999875" y="2477062"/>
            <a:ext cx="2247899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/>
        </p:nvSpPr>
        <p:spPr>
          <a:xfrm>
            <a:off x="7332900" y="3174100"/>
            <a:ext cx="1811100" cy="1749300"/>
          </a:xfrm>
          <a:prstGeom prst="rect">
            <a:avLst/>
          </a:prstGeom>
          <a:solidFill>
            <a:srgbClr val="0E293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 txBox="1"/>
          <p:nvPr/>
        </p:nvSpPr>
        <p:spPr>
          <a:xfrm>
            <a:off x="1856175" y="165550"/>
            <a:ext cx="4263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Houses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1739250" y="1548475"/>
            <a:ext cx="3392400" cy="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No longer 6 as an option</a:t>
            </a:r>
          </a:p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Displays maximum houses based on how many are already bought</a:t>
            </a:r>
          </a:p>
          <a:p>
            <a:pPr indent="-29845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100">
                <a:solidFill>
                  <a:schemeClr val="lt1"/>
                </a:solidFill>
              </a:rPr>
              <a:t>Remove monopolies from player after trade</a:t>
            </a:r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575" y="1026195"/>
            <a:ext cx="2984175" cy="19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Shape 6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56026"/>
            <a:ext cx="4864354" cy="198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831056" y="3156025"/>
            <a:ext cx="4864352" cy="19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600" y="324325"/>
            <a:ext cx="866099" cy="6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Shape 639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640" name="Shape 640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Shape 643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Shape 646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Shape 654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Shape 661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Shape 662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Shape 665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Shape 672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Shape 673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Shape 677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Shape 681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Shape 686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50" y="972012"/>
            <a:ext cx="1792599" cy="1260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688" name="Shape 6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0641">
            <a:off x="2830850" y="604475"/>
            <a:ext cx="5808025" cy="116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689" name="Shape 6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200" y="3486575"/>
            <a:ext cx="3860800" cy="1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400" y="2333149"/>
            <a:ext cx="2290724" cy="22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4294967295" type="ctrTitle"/>
          </p:nvPr>
        </p:nvSpPr>
        <p:spPr>
          <a:xfrm>
            <a:off x="3152775" y="1354750"/>
            <a:ext cx="4562098" cy="11597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ct val="25000"/>
              <a:buFont typeface="Nixie One"/>
              <a:buNone/>
            </a:pPr>
            <a:r>
              <a:rPr lang="en" sz="8000"/>
              <a:t>Code</a:t>
            </a:r>
          </a:p>
        </p:txBody>
      </p:sp>
      <p:grpSp>
        <p:nvGrpSpPr>
          <p:cNvPr id="331" name="Shape 331"/>
          <p:cNvGrpSpPr/>
          <p:nvPr/>
        </p:nvGrpSpPr>
        <p:grpSpPr>
          <a:xfrm flipH="1">
            <a:off x="905355" y="670080"/>
            <a:ext cx="2152303" cy="1864573"/>
            <a:chOff x="4088875" y="1431100"/>
            <a:chExt cx="3293000" cy="2852775"/>
          </a:xfrm>
        </p:grpSpPr>
        <p:sp>
          <p:nvSpPr>
            <p:cNvPr id="332" name="Shape 332"/>
            <p:cNvSpPr/>
            <p:nvPr/>
          </p:nvSpPr>
          <p:spPr>
            <a:xfrm>
              <a:off x="4831475" y="4136025"/>
              <a:ext cx="157950" cy="147849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Shape 333"/>
            <p:cNvSpPr/>
            <p:nvPr/>
          </p:nvSpPr>
          <p:spPr>
            <a:xfrm>
              <a:off x="4697075" y="3907525"/>
              <a:ext cx="389799" cy="37635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4566025" y="3675675"/>
              <a:ext cx="618300" cy="6082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Shape 335"/>
            <p:cNvSpPr/>
            <p:nvPr/>
          </p:nvSpPr>
          <p:spPr>
            <a:xfrm>
              <a:off x="4434975" y="3447175"/>
              <a:ext cx="846800" cy="836699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/>
            <p:nvPr/>
          </p:nvSpPr>
          <p:spPr>
            <a:xfrm>
              <a:off x="4300575" y="3218700"/>
              <a:ext cx="1078649" cy="1065175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4169525" y="2990200"/>
              <a:ext cx="1307149" cy="1293675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Shape 338"/>
            <p:cNvSpPr/>
            <p:nvPr/>
          </p:nvSpPr>
          <p:spPr>
            <a:xfrm>
              <a:off x="4088875" y="2822200"/>
              <a:ext cx="1481874" cy="1461674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/>
            <p:nvPr/>
          </p:nvSpPr>
          <p:spPr>
            <a:xfrm>
              <a:off x="4102325" y="2761700"/>
              <a:ext cx="1565875" cy="1522175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Shape 340"/>
            <p:cNvSpPr/>
            <p:nvPr/>
          </p:nvSpPr>
          <p:spPr>
            <a:xfrm>
              <a:off x="4139275" y="2697875"/>
              <a:ext cx="1626374" cy="15860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Shape 341"/>
            <p:cNvSpPr/>
            <p:nvPr/>
          </p:nvSpPr>
          <p:spPr>
            <a:xfrm>
              <a:off x="4172900" y="2637375"/>
              <a:ext cx="1690175" cy="1646499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Shape 342"/>
            <p:cNvSpPr/>
            <p:nvPr/>
          </p:nvSpPr>
          <p:spPr>
            <a:xfrm>
              <a:off x="4209850" y="2576900"/>
              <a:ext cx="1750674" cy="1706974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Shape 343"/>
            <p:cNvSpPr/>
            <p:nvPr/>
          </p:nvSpPr>
          <p:spPr>
            <a:xfrm>
              <a:off x="4243450" y="2513050"/>
              <a:ext cx="1814524" cy="1770824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Shape 344"/>
            <p:cNvSpPr/>
            <p:nvPr/>
          </p:nvSpPr>
          <p:spPr>
            <a:xfrm>
              <a:off x="4280425" y="2452575"/>
              <a:ext cx="1875000" cy="18313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Shape 345"/>
            <p:cNvSpPr/>
            <p:nvPr/>
          </p:nvSpPr>
          <p:spPr>
            <a:xfrm>
              <a:off x="4314025" y="2392100"/>
              <a:ext cx="1935475" cy="1891775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4350975" y="2328250"/>
              <a:ext cx="1995974" cy="1955625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4384575" y="2267775"/>
              <a:ext cx="2059824" cy="2016099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4421550" y="2207275"/>
              <a:ext cx="2120299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Shape 349"/>
            <p:cNvSpPr/>
            <p:nvPr/>
          </p:nvSpPr>
          <p:spPr>
            <a:xfrm>
              <a:off x="4458500" y="2146800"/>
              <a:ext cx="2130375" cy="2137075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Shape 350"/>
            <p:cNvSpPr/>
            <p:nvPr/>
          </p:nvSpPr>
          <p:spPr>
            <a:xfrm>
              <a:off x="4492100" y="2082950"/>
              <a:ext cx="2133750" cy="2163974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4529075" y="2022475"/>
              <a:ext cx="2130375" cy="2163974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4562675" y="1962000"/>
              <a:ext cx="2133724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4599625" y="1898150"/>
              <a:ext cx="2130375" cy="2163974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Shape 354"/>
            <p:cNvSpPr/>
            <p:nvPr/>
          </p:nvSpPr>
          <p:spPr>
            <a:xfrm>
              <a:off x="4633225" y="1837675"/>
              <a:ext cx="2133750" cy="216395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Shape 355"/>
            <p:cNvSpPr/>
            <p:nvPr/>
          </p:nvSpPr>
          <p:spPr>
            <a:xfrm>
              <a:off x="4670200" y="1777175"/>
              <a:ext cx="2130375" cy="2160625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Shape 356"/>
            <p:cNvSpPr/>
            <p:nvPr/>
          </p:nvSpPr>
          <p:spPr>
            <a:xfrm>
              <a:off x="4707150" y="1713350"/>
              <a:ext cx="2130375" cy="216395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Shape 357"/>
            <p:cNvSpPr/>
            <p:nvPr/>
          </p:nvSpPr>
          <p:spPr>
            <a:xfrm>
              <a:off x="4740750" y="1652850"/>
              <a:ext cx="2130399" cy="2163974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4777725" y="1592375"/>
              <a:ext cx="2130375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4811325" y="1531900"/>
              <a:ext cx="213375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4848275" y="1468050"/>
              <a:ext cx="2130399" cy="2163974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4881875" y="1431100"/>
              <a:ext cx="2133750" cy="2140424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Shape 362"/>
            <p:cNvSpPr/>
            <p:nvPr/>
          </p:nvSpPr>
          <p:spPr>
            <a:xfrm>
              <a:off x="4928925" y="1431100"/>
              <a:ext cx="2120299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Shape 363"/>
            <p:cNvSpPr/>
            <p:nvPr/>
          </p:nvSpPr>
          <p:spPr>
            <a:xfrm>
              <a:off x="5026375" y="1431100"/>
              <a:ext cx="2059824" cy="20160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Shape 364"/>
            <p:cNvSpPr/>
            <p:nvPr/>
          </p:nvSpPr>
          <p:spPr>
            <a:xfrm>
              <a:off x="5123825" y="1431100"/>
              <a:ext cx="1995974" cy="195562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Shape 365"/>
            <p:cNvSpPr/>
            <p:nvPr/>
          </p:nvSpPr>
          <p:spPr>
            <a:xfrm>
              <a:off x="5221275" y="1431100"/>
              <a:ext cx="1935475" cy="1891775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Shape 366"/>
            <p:cNvSpPr/>
            <p:nvPr/>
          </p:nvSpPr>
          <p:spPr>
            <a:xfrm>
              <a:off x="5318700" y="1431100"/>
              <a:ext cx="1875025" cy="18313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Shape 367"/>
            <p:cNvSpPr/>
            <p:nvPr/>
          </p:nvSpPr>
          <p:spPr>
            <a:xfrm>
              <a:off x="5416150" y="1431100"/>
              <a:ext cx="1811175" cy="1770824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Shape 368"/>
            <p:cNvSpPr/>
            <p:nvPr/>
          </p:nvSpPr>
          <p:spPr>
            <a:xfrm>
              <a:off x="5510250" y="1431100"/>
              <a:ext cx="1754025" cy="170697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Shape 369"/>
            <p:cNvSpPr/>
            <p:nvPr/>
          </p:nvSpPr>
          <p:spPr>
            <a:xfrm>
              <a:off x="5607675" y="1431100"/>
              <a:ext cx="1690199" cy="1646499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5705125" y="1431100"/>
              <a:ext cx="1629725" cy="15860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5802575" y="1431100"/>
              <a:ext cx="1565875" cy="1525524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5900025" y="1431100"/>
              <a:ext cx="1481850" cy="146167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5997475" y="1431100"/>
              <a:ext cx="1307125" cy="129702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6094900" y="1431100"/>
              <a:ext cx="1075300" cy="1065175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6189000" y="1431100"/>
              <a:ext cx="850150" cy="836699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6286450" y="1431100"/>
              <a:ext cx="618300" cy="6082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6383900" y="1431100"/>
              <a:ext cx="389799" cy="37635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6481325" y="1431100"/>
              <a:ext cx="157950" cy="147849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125" y="94275"/>
            <a:ext cx="3090274" cy="49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Shape 6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175" y="2649100"/>
            <a:ext cx="497205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 txBox="1"/>
          <p:nvPr/>
        </p:nvSpPr>
        <p:spPr>
          <a:xfrm>
            <a:off x="1739375" y="1028700"/>
            <a:ext cx="59811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Default names for players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Removed multiple warning boxes (e.g. when starting a game and entering string)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Updated certain cell colors</a:t>
            </a:r>
          </a:p>
        </p:txBody>
      </p:sp>
      <p:pic>
        <p:nvPicPr>
          <p:cNvPr id="697" name="Shape 6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937" y="2649100"/>
            <a:ext cx="49205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698" name="Shape 6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900" y="334875"/>
            <a:ext cx="780175" cy="7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Shape 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75" y="1927675"/>
            <a:ext cx="3024242" cy="32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Shape 704"/>
          <p:cNvSpPr txBox="1"/>
          <p:nvPr/>
        </p:nvSpPr>
        <p:spPr>
          <a:xfrm>
            <a:off x="1618325" y="940900"/>
            <a:ext cx="72261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How does changing the GUI tie in with refactoring?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4240250" y="3788600"/>
            <a:ext cx="37509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Spoiler alert: It doesn’t!!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5344850" y="4263550"/>
            <a:ext cx="1541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Just Kidding!</a:t>
            </a:r>
          </a:p>
        </p:txBody>
      </p:sp>
      <p:pic>
        <p:nvPicPr>
          <p:cNvPr id="707" name="Shape 7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25" y="232600"/>
            <a:ext cx="1027650" cy="7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hape 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50" y="1719287"/>
            <a:ext cx="1962800" cy="19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 txBox="1"/>
          <p:nvPr/>
        </p:nvSpPr>
        <p:spPr>
          <a:xfrm>
            <a:off x="3508550" y="1461412"/>
            <a:ext cx="21738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Its peanut butter </a:t>
            </a:r>
            <a:r>
              <a:rPr b="1"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DEMO</a:t>
            </a:r>
            <a:r>
              <a:rPr lang="en" sz="1800">
                <a:solidFill>
                  <a:srgbClr val="FFFFFF"/>
                </a:solidFill>
                <a:latin typeface="Amatic SC"/>
                <a:ea typeface="Amatic SC"/>
                <a:cs typeface="Amatic SC"/>
                <a:sym typeface="Amatic SC"/>
              </a:rPr>
              <a:t> time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25" y="2643025"/>
            <a:ext cx="2336949" cy="19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Shape 7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400" y="249825"/>
            <a:ext cx="1747800" cy="22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Shape 7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3796" y="409674"/>
            <a:ext cx="3087090" cy="22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Shape 7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2925" y="3018700"/>
            <a:ext cx="12382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2350" y="3120525"/>
            <a:ext cx="110490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/>
        </p:nvSpPr>
        <p:spPr>
          <a:xfrm>
            <a:off x="1856175" y="165550"/>
            <a:ext cx="36141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Player.java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No more GUI logic embedded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No more game logic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exchangeProperty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getOutOfJail (MainController)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getPropertyNumber (removed)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buyProperty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sellProperty (PropertyController)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canBuyHouse (PropertyController)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263 lines -&gt; 186 lines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Money operators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subtractMoney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addMoney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0" y="237300"/>
            <a:ext cx="662224" cy="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4">
            <a:alphaModFix/>
          </a:blip>
          <a:srcRect b="9958" l="0" r="0" t="0"/>
          <a:stretch/>
        </p:blipFill>
        <p:spPr>
          <a:xfrm>
            <a:off x="5550600" y="702500"/>
            <a:ext cx="2536549" cy="16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5">
            <a:alphaModFix/>
          </a:blip>
          <a:srcRect b="8583" l="0" r="0" t="0"/>
          <a:stretch/>
        </p:blipFill>
        <p:spPr>
          <a:xfrm>
            <a:off x="5245800" y="2802500"/>
            <a:ext cx="2536549" cy="1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/>
        </p:nvSpPr>
        <p:spPr>
          <a:xfrm>
            <a:off x="1856175" y="165550"/>
            <a:ext cx="60522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BoardController.java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GUI logic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Gained a lot of functions from MainController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Assigns player colors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Meant for doing operations on GameBoard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24" y="309600"/>
            <a:ext cx="844900" cy="7190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6" name="Shape 396"/>
          <p:cNvGraphicFramePr/>
          <p:nvPr/>
        </p:nvGraphicFramePr>
        <p:xfrm>
          <a:off x="372275" y="214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{434801BB-23AC-4ED6-BC82-86C530107DBB}</a:tableStyleId>
              </a:tblPr>
              <a:tblGrid>
                <a:gridCol w="2915150"/>
                <a:gridCol w="2843975"/>
                <a:gridCol w="2665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getCurrentPlayer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getCurrentPlayerIndex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getGameBoard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getPlayerIndex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getNewPositionIndex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getNumberPlayers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getTurn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6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movePlayer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reset (extracted partially)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setGameBoard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setNumberOfPlayers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buClr>
                          <a:schemeClr val="lt1"/>
                        </a:buClr>
                        <a:buAutoNum type="arabicPeriod" startAt="11"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switchTurn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1856175" y="165550"/>
            <a:ext cx="66729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PropertyController.java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Gained a lot of functions from Player Class and GameMaster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getSellerList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purchaseHouse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buyProperty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purchase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getMonopolies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canBuyHouse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giveAllProperties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payRentTo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sellProperty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updatePropertyRent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resetPropertyRent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doublePropertyRent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Char char="○"/>
            </a:pPr>
            <a:r>
              <a:rPr lang="en">
                <a:solidFill>
                  <a:srgbClr val="FFFFFF"/>
                </a:solidFill>
              </a:rPr>
              <a:t>updateRailRoadRent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Meant for dealing with property operations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00" y="165549"/>
            <a:ext cx="959299" cy="81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150" y="2087657"/>
            <a:ext cx="2938166" cy="22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5337387" y="2087650"/>
            <a:ext cx="2153699" cy="31260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SUCKS TO BE YOU</a:t>
            </a:r>
          </a:p>
        </p:txBody>
      </p:sp>
      <p:sp>
        <p:nvSpPr>
          <p:cNvPr id="406" name="Shape 406"/>
          <p:cNvSpPr/>
          <p:nvPr/>
        </p:nvSpPr>
        <p:spPr>
          <a:xfrm>
            <a:off x="4945400" y="3533100"/>
            <a:ext cx="2932268" cy="75816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YOU CAME TO THE</a:t>
            </a:r>
            <a:b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</a:br>
            <a:r>
              <a:rPr b="1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Comic Sans MS"/>
              </a:rPr>
              <a:t>WRONG NEIGHBORHOOD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MainController.java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1305225" y="1055525"/>
            <a:ext cx="68970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.instance() -- Implemented Singleton Pattern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testmode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Acts as a middle man (calls other controllers, notice similar function names)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3" name="Shape 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00" y="324325"/>
            <a:ext cx="866099" cy="626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4" name="Shape 414"/>
          <p:cNvGraphicFramePr/>
          <p:nvPr/>
        </p:nvGraphicFramePr>
        <p:xfrm>
          <a:off x="323950" y="193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{434801BB-23AC-4ED6-BC82-86C530107DBB}</a:tableStyleId>
              </a:tblPr>
              <a:tblGrid>
                <a:gridCol w="2616375"/>
                <a:gridCol w="2082125"/>
                <a:gridCol w="2061175"/>
                <a:gridCol w="17991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btnBuyHouseClicked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btnDrawCardClicked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btnEndTurnClicked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btnGetOutOfJailClicked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btnPurchasePropertyClicked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btnRollDiceClicked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btnTradeClicked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completeTrade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drawCCCard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drawChanceCard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getCurrentPlayer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getGameBoard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getGUI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getNumberOfPlayers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getPlayer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getPlayerIndex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getSellerList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getUtilDiceRoll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movePlayer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finishPlayerMove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purchase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reset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sendToJail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setAllButtonEnabled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setGameBoard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setGUI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setNumberOfPlayers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startGame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switchTurn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utilRollDice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getTurn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getOutOfJail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purchaseHouse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getMonopolies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canBuyHouse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giveAllProperties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payRentTo</a:t>
                      </a:r>
                    </a:p>
                    <a:p>
                      <a:pPr indent="-304800" lvl="0" marL="457200">
                        <a:spcBef>
                          <a:spcPts val="0"/>
                        </a:spcBef>
                        <a:buClr>
                          <a:srgbClr val="FFFFFF"/>
                        </a:buClr>
                        <a:buSzPct val="1000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getDice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415" name="Shape 415"/>
          <p:cNvSpPr txBox="1"/>
          <p:nvPr/>
        </p:nvSpPr>
        <p:spPr>
          <a:xfrm>
            <a:off x="323937" y="3989575"/>
            <a:ext cx="7878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</a:rPr>
              <a:t>(SAYYY WHAAT?!?! (yes Elliott it is possible)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Dice</a:t>
            </a:r>
            <a:r>
              <a:rPr lang="en" sz="4800">
                <a:solidFill>
                  <a:srgbClr val="FFFFFF"/>
                </a:solidFill>
              </a:rPr>
              <a:t>.java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Assignable Dice amount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Functions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Roll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getRoll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getTotal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setDice (used for testing or hacking)</a:t>
            </a:r>
          </a:p>
          <a:p>
            <a:pPr indent="-228600" lvl="1" marL="914400" rtl="0">
              <a:spcBef>
                <a:spcPts val="0"/>
              </a:spcBef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getSingleDice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75" y="256325"/>
            <a:ext cx="904300" cy="67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000" y="2240849"/>
            <a:ext cx="2236449" cy="24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1856175" y="165550"/>
            <a:ext cx="5571000" cy="1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Game Logic Fixes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1235550" y="1390750"/>
            <a:ext cx="66729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Buying houses after trading is completed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No more negative trades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Reset rent prices (properties/railroads) after trading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Minimum player requirement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Char char="●"/>
            </a:pPr>
            <a:r>
              <a:rPr lang="en">
                <a:solidFill>
                  <a:schemeClr val="lt1"/>
                </a:solidFill>
              </a:rPr>
              <a:t>Shuffling</a:t>
            </a:r>
          </a:p>
        </p:txBody>
      </p:sp>
      <p:pic>
        <p:nvPicPr>
          <p:cNvPr id="430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25" y="228275"/>
            <a:ext cx="1048225" cy="8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299" y="2183700"/>
            <a:ext cx="2443875" cy="257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Shape 436"/>
          <p:cNvGrpSpPr/>
          <p:nvPr/>
        </p:nvGrpSpPr>
        <p:grpSpPr>
          <a:xfrm flipH="1">
            <a:off x="905255" y="670081"/>
            <a:ext cx="2152402" cy="1864671"/>
            <a:chOff x="4088875" y="1431100"/>
            <a:chExt cx="3293150" cy="2852925"/>
          </a:xfrm>
        </p:grpSpPr>
        <p:sp>
          <p:nvSpPr>
            <p:cNvPr id="437" name="Shape 437"/>
            <p:cNvSpPr/>
            <p:nvPr/>
          </p:nvSpPr>
          <p:spPr>
            <a:xfrm>
              <a:off x="4831475" y="4136025"/>
              <a:ext cx="158100" cy="147900"/>
            </a:xfrm>
            <a:custGeom>
              <a:pathLst>
                <a:path extrusionOk="0" h="120000" w="120000">
                  <a:moveTo>
                    <a:pt x="7673" y="0"/>
                  </a:moveTo>
                  <a:lnTo>
                    <a:pt x="18" y="5458"/>
                  </a:lnTo>
                  <a:lnTo>
                    <a:pt x="61291" y="119999"/>
                  </a:lnTo>
                  <a:lnTo>
                    <a:pt x="120000" y="119999"/>
                  </a:lnTo>
                  <a:lnTo>
                    <a:pt x="7673" y="0"/>
                  </a:lnTo>
                  <a:close/>
                </a:path>
              </a:pathLst>
            </a:custGeom>
            <a:solidFill>
              <a:srgbClr val="00E2C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4697075" y="3907525"/>
              <a:ext cx="389700" cy="376500"/>
            </a:xfrm>
            <a:custGeom>
              <a:pathLst>
                <a:path extrusionOk="0" h="120000" w="120000">
                  <a:moveTo>
                    <a:pt x="4140" y="0"/>
                  </a:moveTo>
                  <a:lnTo>
                    <a:pt x="7" y="2144"/>
                  </a:lnTo>
                  <a:lnTo>
                    <a:pt x="41382" y="76070"/>
                  </a:lnTo>
                  <a:lnTo>
                    <a:pt x="84828" y="120000"/>
                  </a:lnTo>
                  <a:lnTo>
                    <a:pt x="120000" y="120000"/>
                  </a:lnTo>
                  <a:lnTo>
                    <a:pt x="4140" y="0"/>
                  </a:lnTo>
                  <a:close/>
                </a:path>
              </a:pathLst>
            </a:custGeom>
            <a:solidFill>
              <a:srgbClr val="01E0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4566025" y="3675675"/>
              <a:ext cx="618300" cy="608100"/>
            </a:xfrm>
            <a:custGeom>
              <a:pathLst>
                <a:path extrusionOk="0" h="120000" w="120000">
                  <a:moveTo>
                    <a:pt x="1960" y="0"/>
                  </a:moveTo>
                  <a:lnTo>
                    <a:pt x="4" y="1992"/>
                  </a:lnTo>
                  <a:lnTo>
                    <a:pt x="26089" y="47071"/>
                  </a:lnTo>
                  <a:lnTo>
                    <a:pt x="97171" y="120000"/>
                  </a:lnTo>
                  <a:lnTo>
                    <a:pt x="120000" y="120000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02DFC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4434975" y="3447175"/>
              <a:ext cx="846900" cy="836700"/>
            </a:xfrm>
            <a:custGeom>
              <a:pathLst>
                <a:path extrusionOk="0" h="120000" w="120000">
                  <a:moveTo>
                    <a:pt x="1431" y="3"/>
                  </a:moveTo>
                  <a:lnTo>
                    <a:pt x="3" y="968"/>
                  </a:lnTo>
                  <a:lnTo>
                    <a:pt x="18574" y="34220"/>
                  </a:lnTo>
                  <a:lnTo>
                    <a:pt x="103331" y="120000"/>
                  </a:lnTo>
                  <a:lnTo>
                    <a:pt x="119996" y="120000"/>
                  </a:lnTo>
                  <a:lnTo>
                    <a:pt x="1431" y="3"/>
                  </a:lnTo>
                  <a:close/>
                </a:path>
              </a:pathLst>
            </a:custGeom>
            <a:solidFill>
              <a:srgbClr val="03DD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4300575" y="3218700"/>
              <a:ext cx="1078500" cy="1065300"/>
            </a:xfrm>
            <a:custGeom>
              <a:pathLst>
                <a:path extrusionOk="0" h="120000" w="120000">
                  <a:moveTo>
                    <a:pt x="1123" y="0"/>
                  </a:moveTo>
                  <a:lnTo>
                    <a:pt x="0" y="757"/>
                  </a:lnTo>
                  <a:lnTo>
                    <a:pt x="14954" y="26877"/>
                  </a:lnTo>
                  <a:lnTo>
                    <a:pt x="106914" y="120000"/>
                  </a:lnTo>
                  <a:lnTo>
                    <a:pt x="119997" y="12000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04DBC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Shape 442"/>
            <p:cNvSpPr/>
            <p:nvPr/>
          </p:nvSpPr>
          <p:spPr>
            <a:xfrm>
              <a:off x="4169525" y="2990200"/>
              <a:ext cx="1307100" cy="1293600"/>
            </a:xfrm>
            <a:custGeom>
              <a:pathLst>
                <a:path extrusionOk="0" h="120000" w="120000">
                  <a:moveTo>
                    <a:pt x="927" y="2"/>
                  </a:moveTo>
                  <a:lnTo>
                    <a:pt x="2" y="623"/>
                  </a:lnTo>
                  <a:lnTo>
                    <a:pt x="12030" y="21819"/>
                  </a:lnTo>
                  <a:lnTo>
                    <a:pt x="109201" y="120000"/>
                  </a:lnTo>
                  <a:lnTo>
                    <a:pt x="119997" y="120000"/>
                  </a:lnTo>
                  <a:lnTo>
                    <a:pt x="927" y="2"/>
                  </a:lnTo>
                  <a:close/>
                </a:path>
              </a:pathLst>
            </a:custGeom>
            <a:solidFill>
              <a:srgbClr val="06D9C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Shape 443"/>
            <p:cNvSpPr/>
            <p:nvPr/>
          </p:nvSpPr>
          <p:spPr>
            <a:xfrm>
              <a:off x="4088875" y="2822200"/>
              <a:ext cx="1482000" cy="1461600"/>
            </a:xfrm>
            <a:custGeom>
              <a:pathLst>
                <a:path extrusionOk="0" h="120000" w="120000">
                  <a:moveTo>
                    <a:pt x="1633" y="0"/>
                  </a:moveTo>
                  <a:lnTo>
                    <a:pt x="2" y="3035"/>
                  </a:lnTo>
                  <a:lnTo>
                    <a:pt x="6532" y="14344"/>
                  </a:lnTo>
                  <a:lnTo>
                    <a:pt x="110748" y="119999"/>
                  </a:lnTo>
                  <a:lnTo>
                    <a:pt x="119997" y="119999"/>
                  </a:lnTo>
                  <a:lnTo>
                    <a:pt x="1633" y="0"/>
                  </a:lnTo>
                  <a:close/>
                </a:path>
              </a:pathLst>
            </a:custGeom>
            <a:solidFill>
              <a:srgbClr val="07D8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4102325" y="2761700"/>
              <a:ext cx="1566000" cy="1522200"/>
            </a:xfrm>
            <a:custGeom>
              <a:pathLst>
                <a:path extrusionOk="0" h="120000" w="120000">
                  <a:moveTo>
                    <a:pt x="3348" y="1"/>
                  </a:moveTo>
                  <a:lnTo>
                    <a:pt x="0" y="5563"/>
                  </a:lnTo>
                  <a:lnTo>
                    <a:pt x="111242" y="120000"/>
                  </a:lnTo>
                  <a:lnTo>
                    <a:pt x="119998" y="120000"/>
                  </a:lnTo>
                  <a:lnTo>
                    <a:pt x="3348" y="1"/>
                  </a:lnTo>
                  <a:close/>
                </a:path>
              </a:pathLst>
            </a:custGeom>
            <a:solidFill>
              <a:srgbClr val="08D6C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4139275" y="2697875"/>
              <a:ext cx="1626300" cy="1586100"/>
            </a:xfrm>
            <a:custGeom>
              <a:pathLst>
                <a:path extrusionOk="0" h="120000" w="120000">
                  <a:moveTo>
                    <a:pt x="2977" y="0"/>
                  </a:moveTo>
                  <a:lnTo>
                    <a:pt x="1" y="5593"/>
                  </a:lnTo>
                  <a:lnTo>
                    <a:pt x="111568" y="120000"/>
                  </a:lnTo>
                  <a:lnTo>
                    <a:pt x="119998" y="120000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09D4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4172900" y="2637375"/>
              <a:ext cx="1690200" cy="1646400"/>
            </a:xfrm>
            <a:custGeom>
              <a:pathLst>
                <a:path extrusionOk="0" h="120000" w="120000">
                  <a:moveTo>
                    <a:pt x="3100" y="1"/>
                  </a:moveTo>
                  <a:lnTo>
                    <a:pt x="0" y="5389"/>
                  </a:lnTo>
                  <a:lnTo>
                    <a:pt x="111650" y="120000"/>
                  </a:lnTo>
                  <a:lnTo>
                    <a:pt x="120000" y="120000"/>
                  </a:lnTo>
                  <a:lnTo>
                    <a:pt x="3100" y="1"/>
                  </a:lnTo>
                  <a:close/>
                </a:path>
              </a:pathLst>
            </a:custGeom>
            <a:solidFill>
              <a:srgbClr val="0AD3C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Shape 447"/>
            <p:cNvSpPr/>
            <p:nvPr/>
          </p:nvSpPr>
          <p:spPr>
            <a:xfrm>
              <a:off x="4209850" y="2576900"/>
              <a:ext cx="1750800" cy="1707000"/>
            </a:xfrm>
            <a:custGeom>
              <a:pathLst>
                <a:path extrusionOk="0" h="120000" w="120000">
                  <a:moveTo>
                    <a:pt x="2764" y="1"/>
                  </a:moveTo>
                  <a:lnTo>
                    <a:pt x="0" y="4961"/>
                  </a:lnTo>
                  <a:lnTo>
                    <a:pt x="111937" y="120000"/>
                  </a:lnTo>
                  <a:lnTo>
                    <a:pt x="120000" y="120000"/>
                  </a:lnTo>
                  <a:lnTo>
                    <a:pt x="2764" y="1"/>
                  </a:lnTo>
                  <a:close/>
                </a:path>
              </a:pathLst>
            </a:custGeom>
            <a:solidFill>
              <a:srgbClr val="0BD1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Shape 448"/>
            <p:cNvSpPr/>
            <p:nvPr/>
          </p:nvSpPr>
          <p:spPr>
            <a:xfrm>
              <a:off x="4243450" y="2513050"/>
              <a:ext cx="1814400" cy="1770900"/>
            </a:xfrm>
            <a:custGeom>
              <a:pathLst>
                <a:path extrusionOk="0" h="120000" w="120000">
                  <a:moveTo>
                    <a:pt x="2890" y="1"/>
                  </a:moveTo>
                  <a:lnTo>
                    <a:pt x="1" y="5011"/>
                  </a:lnTo>
                  <a:lnTo>
                    <a:pt x="112221" y="120000"/>
                  </a:lnTo>
                  <a:lnTo>
                    <a:pt x="120000" y="120000"/>
                  </a:lnTo>
                  <a:lnTo>
                    <a:pt x="2890" y="1"/>
                  </a:lnTo>
                  <a:close/>
                </a:path>
              </a:pathLst>
            </a:custGeom>
            <a:solidFill>
              <a:srgbClr val="0CCFC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Shape 449"/>
            <p:cNvSpPr/>
            <p:nvPr/>
          </p:nvSpPr>
          <p:spPr>
            <a:xfrm>
              <a:off x="4280425" y="2452575"/>
              <a:ext cx="1875000" cy="1831200"/>
            </a:xfrm>
            <a:custGeom>
              <a:pathLst>
                <a:path extrusionOk="0" h="120000" w="120000">
                  <a:moveTo>
                    <a:pt x="2580" y="1"/>
                  </a:moveTo>
                  <a:lnTo>
                    <a:pt x="0" y="4844"/>
                  </a:lnTo>
                  <a:lnTo>
                    <a:pt x="112472" y="120000"/>
                  </a:lnTo>
                  <a:lnTo>
                    <a:pt x="119998" y="120000"/>
                  </a:lnTo>
                  <a:lnTo>
                    <a:pt x="2580" y="1"/>
                  </a:lnTo>
                  <a:close/>
                </a:path>
              </a:pathLst>
            </a:custGeom>
            <a:solidFill>
              <a:srgbClr val="0DCDC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4314025" y="2392100"/>
              <a:ext cx="1935600" cy="1891800"/>
            </a:xfrm>
            <a:custGeom>
              <a:pathLst>
                <a:path extrusionOk="0" h="120000" w="120000">
                  <a:moveTo>
                    <a:pt x="2707" y="0"/>
                  </a:moveTo>
                  <a:lnTo>
                    <a:pt x="0" y="4689"/>
                  </a:lnTo>
                  <a:lnTo>
                    <a:pt x="112916" y="120000"/>
                  </a:lnTo>
                  <a:lnTo>
                    <a:pt x="120000" y="120000"/>
                  </a:lnTo>
                  <a:lnTo>
                    <a:pt x="2707" y="0"/>
                  </a:lnTo>
                  <a:close/>
                </a:path>
              </a:pathLst>
            </a:custGeom>
            <a:solidFill>
              <a:srgbClr val="0ECC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4350975" y="2328250"/>
              <a:ext cx="1995900" cy="1955700"/>
            </a:xfrm>
            <a:custGeom>
              <a:pathLst>
                <a:path extrusionOk="0" h="120000" w="120000">
                  <a:moveTo>
                    <a:pt x="2627" y="1"/>
                  </a:moveTo>
                  <a:lnTo>
                    <a:pt x="1" y="4536"/>
                  </a:lnTo>
                  <a:lnTo>
                    <a:pt x="113131" y="120000"/>
                  </a:lnTo>
                  <a:lnTo>
                    <a:pt x="120000" y="120000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10CAC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4384575" y="2267775"/>
              <a:ext cx="2059800" cy="2016000"/>
            </a:xfrm>
            <a:custGeom>
              <a:pathLst>
                <a:path extrusionOk="0" h="120000" w="120000">
                  <a:moveTo>
                    <a:pt x="2545" y="0"/>
                  </a:moveTo>
                  <a:lnTo>
                    <a:pt x="1" y="4400"/>
                  </a:lnTo>
                  <a:lnTo>
                    <a:pt x="113344" y="120000"/>
                  </a:lnTo>
                  <a:lnTo>
                    <a:pt x="119998" y="12000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11C8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4421550" y="2207275"/>
              <a:ext cx="2120400" cy="2076600"/>
            </a:xfrm>
            <a:custGeom>
              <a:pathLst>
                <a:path extrusionOk="0" h="120000" w="120000">
                  <a:moveTo>
                    <a:pt x="2471" y="1"/>
                  </a:moveTo>
                  <a:lnTo>
                    <a:pt x="0" y="4273"/>
                  </a:lnTo>
                  <a:lnTo>
                    <a:pt x="113342" y="120000"/>
                  </a:lnTo>
                  <a:lnTo>
                    <a:pt x="119998" y="120000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12C7D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4458500" y="2146800"/>
              <a:ext cx="2130300" cy="2137200"/>
            </a:xfrm>
            <a:custGeom>
              <a:pathLst>
                <a:path extrusionOk="0" h="120000" w="120000">
                  <a:moveTo>
                    <a:pt x="2272" y="1"/>
                  </a:moveTo>
                  <a:lnTo>
                    <a:pt x="1" y="3962"/>
                  </a:lnTo>
                  <a:lnTo>
                    <a:pt x="116214" y="120000"/>
                  </a:lnTo>
                  <a:lnTo>
                    <a:pt x="118296" y="120000"/>
                  </a:lnTo>
                  <a:lnTo>
                    <a:pt x="120000" y="117169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rgbClr val="13C5D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4492100" y="2082950"/>
              <a:ext cx="2133900" cy="2163900"/>
            </a:xfrm>
            <a:custGeom>
              <a:pathLst>
                <a:path extrusionOk="0" h="120000" w="120000">
                  <a:moveTo>
                    <a:pt x="2457" y="1"/>
                  </a:moveTo>
                  <a:lnTo>
                    <a:pt x="1" y="4100"/>
                  </a:lnTo>
                  <a:lnTo>
                    <a:pt x="117542" y="120000"/>
                  </a:lnTo>
                  <a:lnTo>
                    <a:pt x="119998" y="115900"/>
                  </a:lnTo>
                  <a:lnTo>
                    <a:pt x="2457" y="1"/>
                  </a:lnTo>
                  <a:close/>
                </a:path>
              </a:pathLst>
            </a:custGeom>
            <a:solidFill>
              <a:srgbClr val="14C3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4529075" y="2022475"/>
              <a:ext cx="2130300" cy="21639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099"/>
                  </a:lnTo>
                  <a:lnTo>
                    <a:pt x="117538" y="119998"/>
                  </a:lnTo>
                  <a:lnTo>
                    <a:pt x="119998" y="115899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5C1D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Shape 457"/>
            <p:cNvSpPr/>
            <p:nvPr/>
          </p:nvSpPr>
          <p:spPr>
            <a:xfrm>
              <a:off x="4562675" y="1962000"/>
              <a:ext cx="21336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4105"/>
                  </a:lnTo>
                  <a:lnTo>
                    <a:pt x="117543" y="119999"/>
                  </a:lnTo>
                  <a:lnTo>
                    <a:pt x="120000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6C0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4599625" y="18981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8" y="119998"/>
                  </a:lnTo>
                  <a:lnTo>
                    <a:pt x="120000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7BED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4633225" y="1837675"/>
              <a:ext cx="2133900" cy="21639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1" y="4099"/>
                  </a:lnTo>
                  <a:lnTo>
                    <a:pt x="117542" y="119999"/>
                  </a:lnTo>
                  <a:lnTo>
                    <a:pt x="119998" y="115900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8BCD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4670200" y="1777175"/>
              <a:ext cx="2130300" cy="21606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0" y="4107"/>
                  </a:lnTo>
                  <a:lnTo>
                    <a:pt x="117728" y="119998"/>
                  </a:lnTo>
                  <a:lnTo>
                    <a:pt x="120000" y="115892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9BB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Shape 461"/>
            <p:cNvSpPr/>
            <p:nvPr/>
          </p:nvSpPr>
          <p:spPr>
            <a:xfrm>
              <a:off x="4707150" y="17133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539" y="119999"/>
                  </a:lnTo>
                  <a:lnTo>
                    <a:pt x="120000" y="115900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BB9D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Shape 462"/>
            <p:cNvSpPr/>
            <p:nvPr/>
          </p:nvSpPr>
          <p:spPr>
            <a:xfrm>
              <a:off x="4740750" y="1652850"/>
              <a:ext cx="2130300" cy="2163900"/>
            </a:xfrm>
            <a:custGeom>
              <a:pathLst>
                <a:path extrusionOk="0" h="120000" w="120000">
                  <a:moveTo>
                    <a:pt x="2461" y="1"/>
                  </a:moveTo>
                  <a:lnTo>
                    <a:pt x="1" y="4100"/>
                  </a:lnTo>
                  <a:lnTo>
                    <a:pt x="117727" y="120000"/>
                  </a:lnTo>
                  <a:lnTo>
                    <a:pt x="119998" y="115900"/>
                  </a:lnTo>
                  <a:lnTo>
                    <a:pt x="2461" y="1"/>
                  </a:lnTo>
                  <a:close/>
                </a:path>
              </a:pathLst>
            </a:custGeom>
            <a:solidFill>
              <a:srgbClr val="1CB7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4777725" y="1592375"/>
              <a:ext cx="2130300" cy="2160600"/>
            </a:xfrm>
            <a:custGeom>
              <a:pathLst>
                <a:path extrusionOk="0" h="120000" w="120000">
                  <a:moveTo>
                    <a:pt x="2271" y="1"/>
                  </a:moveTo>
                  <a:lnTo>
                    <a:pt x="0" y="4105"/>
                  </a:lnTo>
                  <a:lnTo>
                    <a:pt x="117538" y="119999"/>
                  </a:lnTo>
                  <a:lnTo>
                    <a:pt x="120000" y="116080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1DB5D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4811325" y="1531900"/>
              <a:ext cx="2133900" cy="2160600"/>
            </a:xfrm>
            <a:custGeom>
              <a:pathLst>
                <a:path extrusionOk="0" h="120000" w="120000">
                  <a:moveTo>
                    <a:pt x="2457" y="0"/>
                  </a:moveTo>
                  <a:lnTo>
                    <a:pt x="0" y="3919"/>
                  </a:lnTo>
                  <a:lnTo>
                    <a:pt x="117542" y="119998"/>
                  </a:lnTo>
                  <a:lnTo>
                    <a:pt x="119998" y="115894"/>
                  </a:lnTo>
                  <a:lnTo>
                    <a:pt x="2457" y="0"/>
                  </a:lnTo>
                  <a:close/>
                </a:path>
              </a:pathLst>
            </a:custGeom>
            <a:solidFill>
              <a:srgbClr val="1EB4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4848275" y="1468050"/>
              <a:ext cx="2130300" cy="2163900"/>
            </a:xfrm>
            <a:custGeom>
              <a:pathLst>
                <a:path extrusionOk="0" h="120000" w="120000">
                  <a:moveTo>
                    <a:pt x="2272" y="0"/>
                  </a:moveTo>
                  <a:lnTo>
                    <a:pt x="1" y="4099"/>
                  </a:lnTo>
                  <a:lnTo>
                    <a:pt x="117727" y="119998"/>
                  </a:lnTo>
                  <a:lnTo>
                    <a:pt x="119998" y="115899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rgbClr val="1FB2D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4881875" y="1431100"/>
              <a:ext cx="2133900" cy="2140500"/>
            </a:xfrm>
            <a:custGeom>
              <a:pathLst>
                <a:path extrusionOk="0" h="120000" w="120000">
                  <a:moveTo>
                    <a:pt x="1702" y="0"/>
                  </a:moveTo>
                  <a:lnTo>
                    <a:pt x="1" y="2825"/>
                  </a:lnTo>
                  <a:lnTo>
                    <a:pt x="117542" y="120000"/>
                  </a:lnTo>
                  <a:lnTo>
                    <a:pt x="120000" y="115855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rgbClr val="20B0D8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4928925" y="1431100"/>
              <a:ext cx="2120400" cy="20766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717" y="119998"/>
                  </a:lnTo>
                  <a:lnTo>
                    <a:pt x="120000" y="115726"/>
                  </a:lnTo>
                  <a:lnTo>
                    <a:pt x="6657" y="0"/>
                  </a:lnTo>
                  <a:close/>
                </a:path>
              </a:pathLst>
            </a:custGeom>
            <a:solidFill>
              <a:srgbClr val="21AE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5026375" y="1431100"/>
              <a:ext cx="2059800" cy="2016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454" y="120000"/>
                  </a:lnTo>
                  <a:lnTo>
                    <a:pt x="119998" y="115599"/>
                  </a:lnTo>
                  <a:lnTo>
                    <a:pt x="6852" y="0"/>
                  </a:lnTo>
                  <a:close/>
                </a:path>
              </a:pathLst>
            </a:custGeom>
            <a:solidFill>
              <a:srgbClr val="22ADD9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Shape 469"/>
            <p:cNvSpPr/>
            <p:nvPr/>
          </p:nvSpPr>
          <p:spPr>
            <a:xfrm>
              <a:off x="5123825" y="1431100"/>
              <a:ext cx="1995900" cy="1955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574" y="120000"/>
                  </a:lnTo>
                  <a:lnTo>
                    <a:pt x="119998" y="115463"/>
                  </a:lnTo>
                  <a:lnTo>
                    <a:pt x="7071" y="0"/>
                  </a:lnTo>
                  <a:close/>
                </a:path>
              </a:pathLst>
            </a:custGeom>
            <a:solidFill>
              <a:srgbClr val="23AB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Shape 470"/>
            <p:cNvSpPr/>
            <p:nvPr/>
          </p:nvSpPr>
          <p:spPr>
            <a:xfrm>
              <a:off x="5221275" y="1431100"/>
              <a:ext cx="1935600" cy="18918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290" y="120000"/>
                  </a:lnTo>
                  <a:lnTo>
                    <a:pt x="120000" y="115310"/>
                  </a:lnTo>
                  <a:lnTo>
                    <a:pt x="7083" y="0"/>
                  </a:lnTo>
                  <a:close/>
                </a:path>
              </a:pathLst>
            </a:custGeom>
            <a:solidFill>
              <a:srgbClr val="25A9D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5318700" y="1431100"/>
              <a:ext cx="1875000" cy="18312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203" y="119998"/>
                  </a:lnTo>
                  <a:lnTo>
                    <a:pt x="119998" y="115155"/>
                  </a:lnTo>
                  <a:lnTo>
                    <a:pt x="7313" y="0"/>
                  </a:lnTo>
                  <a:close/>
                </a:path>
              </a:pathLst>
            </a:custGeom>
            <a:solidFill>
              <a:srgbClr val="26A8DB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5416150" y="1431100"/>
              <a:ext cx="1811100" cy="17709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04" y="119998"/>
                  </a:lnTo>
                  <a:lnTo>
                    <a:pt x="119998" y="114988"/>
                  </a:lnTo>
                  <a:lnTo>
                    <a:pt x="7571" y="0"/>
                  </a:lnTo>
                  <a:close/>
                </a:path>
              </a:pathLst>
            </a:custGeom>
            <a:solidFill>
              <a:srgbClr val="27A6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5510250" y="1431100"/>
              <a:ext cx="1754100" cy="17070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7010" y="119998"/>
                  </a:lnTo>
                  <a:lnTo>
                    <a:pt x="120000" y="115038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28A4DC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5607675" y="1431100"/>
              <a:ext cx="1690200" cy="16464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7137" y="119998"/>
                  </a:lnTo>
                  <a:lnTo>
                    <a:pt x="120000" y="114610"/>
                  </a:lnTo>
                  <a:lnTo>
                    <a:pt x="8351" y="0"/>
                  </a:lnTo>
                  <a:close/>
                </a:path>
              </a:pathLst>
            </a:custGeom>
            <a:solidFill>
              <a:srgbClr val="29A2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5705125" y="1431100"/>
              <a:ext cx="1629600" cy="15861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782" y="120000"/>
                  </a:lnTo>
                  <a:lnTo>
                    <a:pt x="119998" y="114406"/>
                  </a:lnTo>
                  <a:lnTo>
                    <a:pt x="8660" y="0"/>
                  </a:lnTo>
                  <a:close/>
                </a:path>
              </a:pathLst>
            </a:custGeom>
            <a:solidFill>
              <a:srgbClr val="2AA1DD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5802575" y="1431100"/>
              <a:ext cx="1566000" cy="1525500"/>
            </a:xfrm>
            <a:custGeom>
              <a:pathLst>
                <a:path extrusionOk="0" h="120000" w="120000">
                  <a:moveTo>
                    <a:pt x="1" y="0"/>
                  </a:moveTo>
                  <a:lnTo>
                    <a:pt x="116907" y="119998"/>
                  </a:lnTo>
                  <a:lnTo>
                    <a:pt x="119998" y="114184"/>
                  </a:lnTo>
                  <a:lnTo>
                    <a:pt x="9014" y="0"/>
                  </a:lnTo>
                  <a:close/>
                </a:path>
              </a:pathLst>
            </a:custGeom>
            <a:solidFill>
              <a:srgbClr val="2B9F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5900025" y="1431100"/>
              <a:ext cx="1482000" cy="14616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368" y="119999"/>
                  </a:lnTo>
                  <a:lnTo>
                    <a:pt x="120000" y="117241"/>
                  </a:lnTo>
                  <a:lnTo>
                    <a:pt x="113468" y="105655"/>
                  </a:lnTo>
                  <a:lnTo>
                    <a:pt x="9251" y="0"/>
                  </a:lnTo>
                  <a:close/>
                </a:path>
              </a:pathLst>
            </a:custGeom>
            <a:solidFill>
              <a:srgbClr val="2C9DDE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5997475" y="1431100"/>
              <a:ext cx="1307100" cy="12969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765" y="120000"/>
                  </a:lnTo>
                  <a:lnTo>
                    <a:pt x="119999" y="119067"/>
                  </a:lnTo>
                  <a:lnTo>
                    <a:pt x="107659" y="97927"/>
                  </a:lnTo>
                  <a:lnTo>
                    <a:pt x="10488" y="0"/>
                  </a:lnTo>
                  <a:close/>
                </a:path>
              </a:pathLst>
            </a:custGeom>
            <a:solidFill>
              <a:srgbClr val="2D9CD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6094900" y="1431100"/>
              <a:ext cx="1075200" cy="1065300"/>
            </a:xfrm>
            <a:custGeom>
              <a:pathLst>
                <a:path extrusionOk="0" h="120000" w="120000">
                  <a:moveTo>
                    <a:pt x="2" y="0"/>
                  </a:moveTo>
                  <a:lnTo>
                    <a:pt x="118872" y="120000"/>
                  </a:lnTo>
                  <a:lnTo>
                    <a:pt x="119997" y="119242"/>
                  </a:lnTo>
                  <a:lnTo>
                    <a:pt x="105372" y="93122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2F9A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6189000" y="1431100"/>
              <a:ext cx="850200" cy="8367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574" y="119996"/>
                  </a:lnTo>
                  <a:lnTo>
                    <a:pt x="119996" y="119031"/>
                  </a:lnTo>
                  <a:lnTo>
                    <a:pt x="101025" y="85779"/>
                  </a:lnTo>
                  <a:lnTo>
                    <a:pt x="16602" y="0"/>
                  </a:lnTo>
                  <a:close/>
                </a:path>
              </a:pathLst>
            </a:custGeom>
            <a:solidFill>
              <a:srgbClr val="3098E0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Shape 481"/>
            <p:cNvSpPr/>
            <p:nvPr/>
          </p:nvSpPr>
          <p:spPr>
            <a:xfrm>
              <a:off x="6286450" y="1431100"/>
              <a:ext cx="618300" cy="6081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8039" y="120000"/>
                  </a:lnTo>
                  <a:lnTo>
                    <a:pt x="119995" y="118007"/>
                  </a:lnTo>
                  <a:lnTo>
                    <a:pt x="94560" y="72928"/>
                  </a:lnTo>
                  <a:lnTo>
                    <a:pt x="22823" y="0"/>
                  </a:lnTo>
                  <a:close/>
                </a:path>
              </a:pathLst>
            </a:custGeom>
            <a:solidFill>
              <a:srgbClr val="3196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Shape 482"/>
            <p:cNvSpPr/>
            <p:nvPr/>
          </p:nvSpPr>
          <p:spPr>
            <a:xfrm>
              <a:off x="6383900" y="1431100"/>
              <a:ext cx="389700" cy="376500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16890" y="120000"/>
                  </a:lnTo>
                  <a:lnTo>
                    <a:pt x="119992" y="117855"/>
                  </a:lnTo>
                  <a:lnTo>
                    <a:pt x="78617" y="44998"/>
                  </a:lnTo>
                  <a:lnTo>
                    <a:pt x="36203" y="0"/>
                  </a:lnTo>
                  <a:close/>
                </a:path>
              </a:pathLst>
            </a:custGeom>
            <a:solidFill>
              <a:srgbClr val="3295E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6481325" y="1431100"/>
              <a:ext cx="158100" cy="147900"/>
            </a:xfrm>
            <a:custGeom>
              <a:pathLst>
                <a:path extrusionOk="0" h="120000" w="120000">
                  <a:moveTo>
                    <a:pt x="18" y="0"/>
                  </a:moveTo>
                  <a:lnTo>
                    <a:pt x="112345" y="119999"/>
                  </a:lnTo>
                  <a:lnTo>
                    <a:pt x="120000" y="114541"/>
                  </a:lnTo>
                  <a:lnTo>
                    <a:pt x="58727" y="0"/>
                  </a:lnTo>
                  <a:close/>
                </a:path>
              </a:pathLst>
            </a:custGeom>
            <a:solidFill>
              <a:srgbClr val="3393E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150" y="972012"/>
            <a:ext cx="1792599" cy="1260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0641">
            <a:off x="2830850" y="604475"/>
            <a:ext cx="5808025" cy="116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ut wait there's more" id="486" name="Shape 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200" y="3486575"/>
            <a:ext cx="3860800" cy="1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5400" y="2333149"/>
            <a:ext cx="2290724" cy="22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